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sldIdLst>
    <p:sldId id="272" r:id="rId5"/>
    <p:sldId id="257" r:id="rId6"/>
    <p:sldId id="263" r:id="rId7"/>
    <p:sldId id="264" r:id="rId8"/>
    <p:sldId id="265" r:id="rId9"/>
    <p:sldId id="277" r:id="rId10"/>
    <p:sldId id="278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F49FED-E379-49F8-9CD5-B9AE7F05C475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965421BA-A94D-4A3E-86F9-73408FB42294}">
      <dgm:prSet/>
      <dgm:spPr/>
      <dgm:t>
        <a:bodyPr/>
        <a:lstStyle/>
        <a:p>
          <a:r>
            <a:rPr lang="fr-FR"/>
            <a:t>Vivre la situation</a:t>
          </a:r>
          <a:endParaRPr lang="en-US"/>
        </a:p>
      </dgm:t>
    </dgm:pt>
    <dgm:pt modelId="{F4EE0071-DE71-4C33-BB93-5C95AACBD1D6}" type="parTrans" cxnId="{1A32D95D-1113-4210-9298-80F1B095BAFC}">
      <dgm:prSet/>
      <dgm:spPr/>
      <dgm:t>
        <a:bodyPr/>
        <a:lstStyle/>
        <a:p>
          <a:endParaRPr lang="en-US"/>
        </a:p>
      </dgm:t>
    </dgm:pt>
    <dgm:pt modelId="{B157F0B4-431B-4CFA-B8F8-A2EE06284D49}" type="sibTrans" cxnId="{1A32D95D-1113-4210-9298-80F1B095BAFC}">
      <dgm:prSet/>
      <dgm:spPr/>
      <dgm:t>
        <a:bodyPr/>
        <a:lstStyle/>
        <a:p>
          <a:endParaRPr lang="en-US"/>
        </a:p>
      </dgm:t>
    </dgm:pt>
    <dgm:pt modelId="{6B6EA573-2A6B-4D64-9FD3-5991A94B69A6}">
      <dgm:prSet/>
      <dgm:spPr/>
      <dgm:t>
        <a:bodyPr/>
        <a:lstStyle/>
        <a:p>
          <a:r>
            <a:rPr lang="fr-FR"/>
            <a:t>Nommer la problématique</a:t>
          </a:r>
          <a:endParaRPr lang="en-US"/>
        </a:p>
      </dgm:t>
    </dgm:pt>
    <dgm:pt modelId="{C1164EDD-06E9-4FAE-9D11-FE22F68741D8}" type="parTrans" cxnId="{0CCD31D5-AC8F-42F0-8ACE-401580E05E9E}">
      <dgm:prSet/>
      <dgm:spPr/>
      <dgm:t>
        <a:bodyPr/>
        <a:lstStyle/>
        <a:p>
          <a:endParaRPr lang="en-US"/>
        </a:p>
      </dgm:t>
    </dgm:pt>
    <dgm:pt modelId="{D940AC81-5BFD-46DC-8451-6C95A25B7F78}" type="sibTrans" cxnId="{0CCD31D5-AC8F-42F0-8ACE-401580E05E9E}">
      <dgm:prSet/>
      <dgm:spPr/>
      <dgm:t>
        <a:bodyPr/>
        <a:lstStyle/>
        <a:p>
          <a:endParaRPr lang="en-US"/>
        </a:p>
      </dgm:t>
    </dgm:pt>
    <dgm:pt modelId="{0C43E17A-6B9A-4D58-90D8-5465F96C3B8C}">
      <dgm:prSet/>
      <dgm:spPr/>
      <dgm:t>
        <a:bodyPr/>
        <a:lstStyle/>
        <a:p>
          <a:r>
            <a:rPr lang="fr-FR"/>
            <a:t>Nommer les enjeux</a:t>
          </a:r>
          <a:endParaRPr lang="en-US"/>
        </a:p>
      </dgm:t>
    </dgm:pt>
    <dgm:pt modelId="{B655C897-90E9-43B1-8E3D-BFA1D9D930BA}" type="parTrans" cxnId="{0A299219-6849-4E47-B262-2B299C7B7781}">
      <dgm:prSet/>
      <dgm:spPr/>
      <dgm:t>
        <a:bodyPr/>
        <a:lstStyle/>
        <a:p>
          <a:endParaRPr lang="en-US"/>
        </a:p>
      </dgm:t>
    </dgm:pt>
    <dgm:pt modelId="{F577A285-C7F6-4610-828B-E4F7834C272A}" type="sibTrans" cxnId="{0A299219-6849-4E47-B262-2B299C7B7781}">
      <dgm:prSet/>
      <dgm:spPr/>
      <dgm:t>
        <a:bodyPr/>
        <a:lstStyle/>
        <a:p>
          <a:endParaRPr lang="en-US"/>
        </a:p>
      </dgm:t>
    </dgm:pt>
    <dgm:pt modelId="{547D48C6-8B00-44A7-87DC-69DE68E18175}">
      <dgm:prSet/>
      <dgm:spPr/>
      <dgm:t>
        <a:bodyPr/>
        <a:lstStyle/>
        <a:p>
          <a:r>
            <a:rPr lang="fr-FR"/>
            <a:t>Mettre les élèves en situation problème et les inciter à trouver des solutions</a:t>
          </a:r>
          <a:endParaRPr lang="en-US"/>
        </a:p>
      </dgm:t>
    </dgm:pt>
    <dgm:pt modelId="{89240168-484B-4131-A28C-B5E7CE5CDC39}" type="parTrans" cxnId="{E3BD5AEA-E1AF-4E73-92F3-D08EE49F7897}">
      <dgm:prSet/>
      <dgm:spPr/>
      <dgm:t>
        <a:bodyPr/>
        <a:lstStyle/>
        <a:p>
          <a:endParaRPr lang="en-US"/>
        </a:p>
      </dgm:t>
    </dgm:pt>
    <dgm:pt modelId="{8BE3EAEF-1CB0-4AF8-8158-8ACE46850BBB}" type="sibTrans" cxnId="{E3BD5AEA-E1AF-4E73-92F3-D08EE49F7897}">
      <dgm:prSet/>
      <dgm:spPr/>
      <dgm:t>
        <a:bodyPr/>
        <a:lstStyle/>
        <a:p>
          <a:endParaRPr lang="en-US"/>
        </a:p>
      </dgm:t>
    </dgm:pt>
    <dgm:pt modelId="{777A1FFA-7346-4DFE-80AF-88EF12D56956}">
      <dgm:prSet/>
      <dgm:spPr/>
      <dgm:t>
        <a:bodyPr/>
        <a:lstStyle/>
        <a:p>
          <a:r>
            <a:rPr lang="fr-FR"/>
            <a:t>Les rendre acteurs</a:t>
          </a:r>
          <a:endParaRPr lang="en-US"/>
        </a:p>
      </dgm:t>
    </dgm:pt>
    <dgm:pt modelId="{2426D133-503A-4480-9783-D150DE5086AC}" type="parTrans" cxnId="{B9CC3C42-26C5-480F-96E3-01F16AA37DFB}">
      <dgm:prSet/>
      <dgm:spPr/>
      <dgm:t>
        <a:bodyPr/>
        <a:lstStyle/>
        <a:p>
          <a:endParaRPr lang="en-US"/>
        </a:p>
      </dgm:t>
    </dgm:pt>
    <dgm:pt modelId="{54EDAE97-34AB-4208-9255-6A68970D7583}" type="sibTrans" cxnId="{B9CC3C42-26C5-480F-96E3-01F16AA37DFB}">
      <dgm:prSet/>
      <dgm:spPr/>
      <dgm:t>
        <a:bodyPr/>
        <a:lstStyle/>
        <a:p>
          <a:endParaRPr lang="en-US"/>
        </a:p>
      </dgm:t>
    </dgm:pt>
    <dgm:pt modelId="{3C89D44D-76EA-4C57-A510-BF94CA0C15E6}">
      <dgm:prSet/>
      <dgm:spPr/>
      <dgm:t>
        <a:bodyPr/>
        <a:lstStyle/>
        <a:p>
          <a:r>
            <a:rPr lang="fr-FR"/>
            <a:t>Les mettre en posture de chercheurs </a:t>
          </a:r>
          <a:endParaRPr lang="en-US"/>
        </a:p>
      </dgm:t>
    </dgm:pt>
    <dgm:pt modelId="{29290327-ADE1-42D1-89D5-E26C1205ED2D}" type="parTrans" cxnId="{4F581BCA-3AD1-4299-8592-8D7463CD2369}">
      <dgm:prSet/>
      <dgm:spPr/>
      <dgm:t>
        <a:bodyPr/>
        <a:lstStyle/>
        <a:p>
          <a:endParaRPr lang="en-US"/>
        </a:p>
      </dgm:t>
    </dgm:pt>
    <dgm:pt modelId="{C00AF169-B099-44EF-AE4A-040DBC09F07D}" type="sibTrans" cxnId="{4F581BCA-3AD1-4299-8592-8D7463CD2369}">
      <dgm:prSet/>
      <dgm:spPr/>
      <dgm:t>
        <a:bodyPr/>
        <a:lstStyle/>
        <a:p>
          <a:endParaRPr lang="en-US"/>
        </a:p>
      </dgm:t>
    </dgm:pt>
    <dgm:pt modelId="{51B8F4C1-EC8A-43B3-853E-4A73536D6857}">
      <dgm:prSet/>
      <dgm:spPr/>
      <dgm:t>
        <a:bodyPr/>
        <a:lstStyle/>
        <a:p>
          <a:r>
            <a:rPr lang="fr-FR"/>
            <a:t>Trouver des situations et du matériel qui leur permettent d’être autonomes</a:t>
          </a:r>
          <a:endParaRPr lang="en-US"/>
        </a:p>
      </dgm:t>
    </dgm:pt>
    <dgm:pt modelId="{4BBEB5F7-38B8-4A90-9985-3A6AEF534EC8}" type="parTrans" cxnId="{FEEF5844-43AC-484D-9002-1CDFA2CF55D7}">
      <dgm:prSet/>
      <dgm:spPr/>
      <dgm:t>
        <a:bodyPr/>
        <a:lstStyle/>
        <a:p>
          <a:endParaRPr lang="en-US"/>
        </a:p>
      </dgm:t>
    </dgm:pt>
    <dgm:pt modelId="{7B486F39-9B22-4654-B2C2-1A6E835826CD}" type="sibTrans" cxnId="{FEEF5844-43AC-484D-9002-1CDFA2CF55D7}">
      <dgm:prSet/>
      <dgm:spPr/>
      <dgm:t>
        <a:bodyPr/>
        <a:lstStyle/>
        <a:p>
          <a:endParaRPr lang="en-US"/>
        </a:p>
      </dgm:t>
    </dgm:pt>
    <dgm:pt modelId="{3EC8D1A1-155E-4803-B8CD-2761C11302DB}" type="pres">
      <dgm:prSet presAssocID="{B6F49FED-E379-49F8-9CD5-B9AE7F05C475}" presName="diagram" presStyleCnt="0">
        <dgm:presLayoutVars>
          <dgm:dir/>
          <dgm:resizeHandles val="exact"/>
        </dgm:presLayoutVars>
      </dgm:prSet>
      <dgm:spPr/>
    </dgm:pt>
    <dgm:pt modelId="{3548DACD-66B5-4A2E-8431-5B1B2AAE8844}" type="pres">
      <dgm:prSet presAssocID="{965421BA-A94D-4A3E-86F9-73408FB42294}" presName="node" presStyleLbl="node1" presStyleIdx="0" presStyleCnt="7">
        <dgm:presLayoutVars>
          <dgm:bulletEnabled val="1"/>
        </dgm:presLayoutVars>
      </dgm:prSet>
      <dgm:spPr/>
    </dgm:pt>
    <dgm:pt modelId="{B4822E23-E6DE-4625-86FA-D5AFFFD1D8C8}" type="pres">
      <dgm:prSet presAssocID="{B157F0B4-431B-4CFA-B8F8-A2EE06284D49}" presName="sibTrans" presStyleCnt="0"/>
      <dgm:spPr/>
    </dgm:pt>
    <dgm:pt modelId="{8369697F-DF24-4210-8DA8-567DEE06D71C}" type="pres">
      <dgm:prSet presAssocID="{6B6EA573-2A6B-4D64-9FD3-5991A94B69A6}" presName="node" presStyleLbl="node1" presStyleIdx="1" presStyleCnt="7">
        <dgm:presLayoutVars>
          <dgm:bulletEnabled val="1"/>
        </dgm:presLayoutVars>
      </dgm:prSet>
      <dgm:spPr/>
    </dgm:pt>
    <dgm:pt modelId="{7DFA73BF-827B-4080-BD99-4D2C5DABE88B}" type="pres">
      <dgm:prSet presAssocID="{D940AC81-5BFD-46DC-8451-6C95A25B7F78}" presName="sibTrans" presStyleCnt="0"/>
      <dgm:spPr/>
    </dgm:pt>
    <dgm:pt modelId="{E60D1DB7-02A9-49C7-9B46-56EF97A7BE25}" type="pres">
      <dgm:prSet presAssocID="{0C43E17A-6B9A-4D58-90D8-5465F96C3B8C}" presName="node" presStyleLbl="node1" presStyleIdx="2" presStyleCnt="7">
        <dgm:presLayoutVars>
          <dgm:bulletEnabled val="1"/>
        </dgm:presLayoutVars>
      </dgm:prSet>
      <dgm:spPr/>
    </dgm:pt>
    <dgm:pt modelId="{73349281-AECD-4BB7-AD79-57DFC9D400FF}" type="pres">
      <dgm:prSet presAssocID="{F577A285-C7F6-4610-828B-E4F7834C272A}" presName="sibTrans" presStyleCnt="0"/>
      <dgm:spPr/>
    </dgm:pt>
    <dgm:pt modelId="{E48A2D1E-C3A4-40A2-84F8-C97928BF0A1B}" type="pres">
      <dgm:prSet presAssocID="{547D48C6-8B00-44A7-87DC-69DE68E18175}" presName="node" presStyleLbl="node1" presStyleIdx="3" presStyleCnt="7">
        <dgm:presLayoutVars>
          <dgm:bulletEnabled val="1"/>
        </dgm:presLayoutVars>
      </dgm:prSet>
      <dgm:spPr/>
    </dgm:pt>
    <dgm:pt modelId="{B79C212B-0112-4BD8-95DD-F62032B21962}" type="pres">
      <dgm:prSet presAssocID="{8BE3EAEF-1CB0-4AF8-8158-8ACE46850BBB}" presName="sibTrans" presStyleCnt="0"/>
      <dgm:spPr/>
    </dgm:pt>
    <dgm:pt modelId="{25B5AB72-8BF4-4842-B027-0F013A5E9A0B}" type="pres">
      <dgm:prSet presAssocID="{777A1FFA-7346-4DFE-80AF-88EF12D56956}" presName="node" presStyleLbl="node1" presStyleIdx="4" presStyleCnt="7">
        <dgm:presLayoutVars>
          <dgm:bulletEnabled val="1"/>
        </dgm:presLayoutVars>
      </dgm:prSet>
      <dgm:spPr/>
    </dgm:pt>
    <dgm:pt modelId="{640FCA15-F8BC-48F5-B934-0781ED19EFBB}" type="pres">
      <dgm:prSet presAssocID="{54EDAE97-34AB-4208-9255-6A68970D7583}" presName="sibTrans" presStyleCnt="0"/>
      <dgm:spPr/>
    </dgm:pt>
    <dgm:pt modelId="{FE104AC8-FAEA-4CA4-B15D-3C4AF3860AC1}" type="pres">
      <dgm:prSet presAssocID="{3C89D44D-76EA-4C57-A510-BF94CA0C15E6}" presName="node" presStyleLbl="node1" presStyleIdx="5" presStyleCnt="7">
        <dgm:presLayoutVars>
          <dgm:bulletEnabled val="1"/>
        </dgm:presLayoutVars>
      </dgm:prSet>
      <dgm:spPr/>
    </dgm:pt>
    <dgm:pt modelId="{10A91EB0-064E-4BFA-A866-07AA2644A280}" type="pres">
      <dgm:prSet presAssocID="{C00AF169-B099-44EF-AE4A-040DBC09F07D}" presName="sibTrans" presStyleCnt="0"/>
      <dgm:spPr/>
    </dgm:pt>
    <dgm:pt modelId="{BF1A3089-D198-48D4-84CB-E09DF675406A}" type="pres">
      <dgm:prSet presAssocID="{51B8F4C1-EC8A-43B3-853E-4A73536D6857}" presName="node" presStyleLbl="node1" presStyleIdx="6" presStyleCnt="7">
        <dgm:presLayoutVars>
          <dgm:bulletEnabled val="1"/>
        </dgm:presLayoutVars>
      </dgm:prSet>
      <dgm:spPr/>
    </dgm:pt>
  </dgm:ptLst>
  <dgm:cxnLst>
    <dgm:cxn modelId="{0A299219-6849-4E47-B262-2B299C7B7781}" srcId="{B6F49FED-E379-49F8-9CD5-B9AE7F05C475}" destId="{0C43E17A-6B9A-4D58-90D8-5465F96C3B8C}" srcOrd="2" destOrd="0" parTransId="{B655C897-90E9-43B1-8E3D-BFA1D9D930BA}" sibTransId="{F577A285-C7F6-4610-828B-E4F7834C272A}"/>
    <dgm:cxn modelId="{8ECF5B21-074E-4AD9-BFF6-73CF57B894E9}" type="presOf" srcId="{51B8F4C1-EC8A-43B3-853E-4A73536D6857}" destId="{BF1A3089-D198-48D4-84CB-E09DF675406A}" srcOrd="0" destOrd="0" presId="urn:microsoft.com/office/officeart/2005/8/layout/default"/>
    <dgm:cxn modelId="{6527E42B-3CDE-414D-A378-631377E77A3D}" type="presOf" srcId="{547D48C6-8B00-44A7-87DC-69DE68E18175}" destId="{E48A2D1E-C3A4-40A2-84F8-C97928BF0A1B}" srcOrd="0" destOrd="0" presId="urn:microsoft.com/office/officeart/2005/8/layout/default"/>
    <dgm:cxn modelId="{1A32D95D-1113-4210-9298-80F1B095BAFC}" srcId="{B6F49FED-E379-49F8-9CD5-B9AE7F05C475}" destId="{965421BA-A94D-4A3E-86F9-73408FB42294}" srcOrd="0" destOrd="0" parTransId="{F4EE0071-DE71-4C33-BB93-5C95AACBD1D6}" sibTransId="{B157F0B4-431B-4CFA-B8F8-A2EE06284D49}"/>
    <dgm:cxn modelId="{B9CC3C42-26C5-480F-96E3-01F16AA37DFB}" srcId="{B6F49FED-E379-49F8-9CD5-B9AE7F05C475}" destId="{777A1FFA-7346-4DFE-80AF-88EF12D56956}" srcOrd="4" destOrd="0" parTransId="{2426D133-503A-4480-9783-D150DE5086AC}" sibTransId="{54EDAE97-34AB-4208-9255-6A68970D7583}"/>
    <dgm:cxn modelId="{FEEF5844-43AC-484D-9002-1CDFA2CF55D7}" srcId="{B6F49FED-E379-49F8-9CD5-B9AE7F05C475}" destId="{51B8F4C1-EC8A-43B3-853E-4A73536D6857}" srcOrd="6" destOrd="0" parTransId="{4BBEB5F7-38B8-4A90-9985-3A6AEF534EC8}" sibTransId="{7B486F39-9B22-4654-B2C2-1A6E835826CD}"/>
    <dgm:cxn modelId="{3BFCC792-7CE9-4D90-B28E-10E6D6EF53F5}" type="presOf" srcId="{777A1FFA-7346-4DFE-80AF-88EF12D56956}" destId="{25B5AB72-8BF4-4842-B027-0F013A5E9A0B}" srcOrd="0" destOrd="0" presId="urn:microsoft.com/office/officeart/2005/8/layout/default"/>
    <dgm:cxn modelId="{7FFC0594-0901-4410-9831-BAF3F2B35716}" type="presOf" srcId="{965421BA-A94D-4A3E-86F9-73408FB42294}" destId="{3548DACD-66B5-4A2E-8431-5B1B2AAE8844}" srcOrd="0" destOrd="0" presId="urn:microsoft.com/office/officeart/2005/8/layout/default"/>
    <dgm:cxn modelId="{81EF919D-289A-4057-8789-986FBA1EF6C0}" type="presOf" srcId="{B6F49FED-E379-49F8-9CD5-B9AE7F05C475}" destId="{3EC8D1A1-155E-4803-B8CD-2761C11302DB}" srcOrd="0" destOrd="0" presId="urn:microsoft.com/office/officeart/2005/8/layout/default"/>
    <dgm:cxn modelId="{746717C2-DC7E-4A60-B26C-9C0E91D79E66}" type="presOf" srcId="{6B6EA573-2A6B-4D64-9FD3-5991A94B69A6}" destId="{8369697F-DF24-4210-8DA8-567DEE06D71C}" srcOrd="0" destOrd="0" presId="urn:microsoft.com/office/officeart/2005/8/layout/default"/>
    <dgm:cxn modelId="{FFA163C5-23FD-4122-96AF-98A65435B1DC}" type="presOf" srcId="{3C89D44D-76EA-4C57-A510-BF94CA0C15E6}" destId="{FE104AC8-FAEA-4CA4-B15D-3C4AF3860AC1}" srcOrd="0" destOrd="0" presId="urn:microsoft.com/office/officeart/2005/8/layout/default"/>
    <dgm:cxn modelId="{4F581BCA-3AD1-4299-8592-8D7463CD2369}" srcId="{B6F49FED-E379-49F8-9CD5-B9AE7F05C475}" destId="{3C89D44D-76EA-4C57-A510-BF94CA0C15E6}" srcOrd="5" destOrd="0" parTransId="{29290327-ADE1-42D1-89D5-E26C1205ED2D}" sibTransId="{C00AF169-B099-44EF-AE4A-040DBC09F07D}"/>
    <dgm:cxn modelId="{0CCD31D5-AC8F-42F0-8ACE-401580E05E9E}" srcId="{B6F49FED-E379-49F8-9CD5-B9AE7F05C475}" destId="{6B6EA573-2A6B-4D64-9FD3-5991A94B69A6}" srcOrd="1" destOrd="0" parTransId="{C1164EDD-06E9-4FAE-9D11-FE22F68741D8}" sibTransId="{D940AC81-5BFD-46DC-8451-6C95A25B7F78}"/>
    <dgm:cxn modelId="{8CACA3E5-626A-4F9B-AC58-D30F42137B3A}" type="presOf" srcId="{0C43E17A-6B9A-4D58-90D8-5465F96C3B8C}" destId="{E60D1DB7-02A9-49C7-9B46-56EF97A7BE25}" srcOrd="0" destOrd="0" presId="urn:microsoft.com/office/officeart/2005/8/layout/default"/>
    <dgm:cxn modelId="{E3BD5AEA-E1AF-4E73-92F3-D08EE49F7897}" srcId="{B6F49FED-E379-49F8-9CD5-B9AE7F05C475}" destId="{547D48C6-8B00-44A7-87DC-69DE68E18175}" srcOrd="3" destOrd="0" parTransId="{89240168-484B-4131-A28C-B5E7CE5CDC39}" sibTransId="{8BE3EAEF-1CB0-4AF8-8158-8ACE46850BBB}"/>
    <dgm:cxn modelId="{DF12718A-0939-49E8-9775-3F74E743CB04}" type="presParOf" srcId="{3EC8D1A1-155E-4803-B8CD-2761C11302DB}" destId="{3548DACD-66B5-4A2E-8431-5B1B2AAE8844}" srcOrd="0" destOrd="0" presId="urn:microsoft.com/office/officeart/2005/8/layout/default"/>
    <dgm:cxn modelId="{8A671F9A-64F6-4FB8-B704-9F56BFF34D64}" type="presParOf" srcId="{3EC8D1A1-155E-4803-B8CD-2761C11302DB}" destId="{B4822E23-E6DE-4625-86FA-D5AFFFD1D8C8}" srcOrd="1" destOrd="0" presId="urn:microsoft.com/office/officeart/2005/8/layout/default"/>
    <dgm:cxn modelId="{D7020677-53D2-4634-9BEC-257FB2B7B53D}" type="presParOf" srcId="{3EC8D1A1-155E-4803-B8CD-2761C11302DB}" destId="{8369697F-DF24-4210-8DA8-567DEE06D71C}" srcOrd="2" destOrd="0" presId="urn:microsoft.com/office/officeart/2005/8/layout/default"/>
    <dgm:cxn modelId="{3E842498-A3F4-472E-BD82-B7D0BFCCFE8B}" type="presParOf" srcId="{3EC8D1A1-155E-4803-B8CD-2761C11302DB}" destId="{7DFA73BF-827B-4080-BD99-4D2C5DABE88B}" srcOrd="3" destOrd="0" presId="urn:microsoft.com/office/officeart/2005/8/layout/default"/>
    <dgm:cxn modelId="{75ABE670-6133-47C4-801A-87CF7F440E20}" type="presParOf" srcId="{3EC8D1A1-155E-4803-B8CD-2761C11302DB}" destId="{E60D1DB7-02A9-49C7-9B46-56EF97A7BE25}" srcOrd="4" destOrd="0" presId="urn:microsoft.com/office/officeart/2005/8/layout/default"/>
    <dgm:cxn modelId="{73E846E2-C632-4F67-8437-796A41301DDC}" type="presParOf" srcId="{3EC8D1A1-155E-4803-B8CD-2761C11302DB}" destId="{73349281-AECD-4BB7-AD79-57DFC9D400FF}" srcOrd="5" destOrd="0" presId="urn:microsoft.com/office/officeart/2005/8/layout/default"/>
    <dgm:cxn modelId="{C6E01600-2EA3-47F2-8837-C934334BAF91}" type="presParOf" srcId="{3EC8D1A1-155E-4803-B8CD-2761C11302DB}" destId="{E48A2D1E-C3A4-40A2-84F8-C97928BF0A1B}" srcOrd="6" destOrd="0" presId="urn:microsoft.com/office/officeart/2005/8/layout/default"/>
    <dgm:cxn modelId="{89D8250B-C613-4EEB-AED6-90C8B52AB91F}" type="presParOf" srcId="{3EC8D1A1-155E-4803-B8CD-2761C11302DB}" destId="{B79C212B-0112-4BD8-95DD-F62032B21962}" srcOrd="7" destOrd="0" presId="urn:microsoft.com/office/officeart/2005/8/layout/default"/>
    <dgm:cxn modelId="{898206A4-4FE7-4C4D-83A8-EF4E209669BA}" type="presParOf" srcId="{3EC8D1A1-155E-4803-B8CD-2761C11302DB}" destId="{25B5AB72-8BF4-4842-B027-0F013A5E9A0B}" srcOrd="8" destOrd="0" presId="urn:microsoft.com/office/officeart/2005/8/layout/default"/>
    <dgm:cxn modelId="{FC1D553F-6660-4759-94C2-DB8858769F60}" type="presParOf" srcId="{3EC8D1A1-155E-4803-B8CD-2761C11302DB}" destId="{640FCA15-F8BC-48F5-B934-0781ED19EFBB}" srcOrd="9" destOrd="0" presId="urn:microsoft.com/office/officeart/2005/8/layout/default"/>
    <dgm:cxn modelId="{C5FBEF48-1909-4661-A7A5-823C1C831447}" type="presParOf" srcId="{3EC8D1A1-155E-4803-B8CD-2761C11302DB}" destId="{FE104AC8-FAEA-4CA4-B15D-3C4AF3860AC1}" srcOrd="10" destOrd="0" presId="urn:microsoft.com/office/officeart/2005/8/layout/default"/>
    <dgm:cxn modelId="{F12D2DCF-C7E4-4EC9-B1FD-D0649D4E2CE0}" type="presParOf" srcId="{3EC8D1A1-155E-4803-B8CD-2761C11302DB}" destId="{10A91EB0-064E-4BFA-A866-07AA2644A280}" srcOrd="11" destOrd="0" presId="urn:microsoft.com/office/officeart/2005/8/layout/default"/>
    <dgm:cxn modelId="{C5AE644F-C486-4834-AE44-D7022112F24D}" type="presParOf" srcId="{3EC8D1A1-155E-4803-B8CD-2761C11302DB}" destId="{BF1A3089-D198-48D4-84CB-E09DF675406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FB627-EE69-4D79-8A40-8C4E53942547}" type="doc">
      <dgm:prSet loTypeId="urn:microsoft.com/office/officeart/2008/layout/Lin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DEE9166B-F0F6-40E3-B434-756FE4DC8296}">
      <dgm:prSet/>
      <dgm:spPr/>
      <dgm:t>
        <a:bodyPr/>
        <a:lstStyle/>
        <a:p>
          <a:r>
            <a:rPr lang="fr-FR"/>
            <a:t>Travailler la problématique à travers toutes les disciplines enseignées, ne pas se limiter</a:t>
          </a:r>
          <a:endParaRPr lang="en-US"/>
        </a:p>
      </dgm:t>
    </dgm:pt>
    <dgm:pt modelId="{563706FF-E133-4100-BC50-D3C31A28F49C}" type="parTrans" cxnId="{B0BCC166-C51F-469B-8CFF-CC12588D8DEB}">
      <dgm:prSet/>
      <dgm:spPr/>
      <dgm:t>
        <a:bodyPr/>
        <a:lstStyle/>
        <a:p>
          <a:endParaRPr lang="en-US"/>
        </a:p>
      </dgm:t>
    </dgm:pt>
    <dgm:pt modelId="{4CB4351F-CD89-4B8A-8F72-BB66DA2415FE}" type="sibTrans" cxnId="{B0BCC166-C51F-469B-8CFF-CC12588D8DEB}">
      <dgm:prSet/>
      <dgm:spPr/>
      <dgm:t>
        <a:bodyPr/>
        <a:lstStyle/>
        <a:p>
          <a:endParaRPr lang="en-US"/>
        </a:p>
      </dgm:t>
    </dgm:pt>
    <dgm:pt modelId="{A9A3C759-50F3-4EC5-9DA9-F97FADEDEDFC}">
      <dgm:prSet/>
      <dgm:spPr/>
      <dgm:t>
        <a:bodyPr/>
        <a:lstStyle/>
        <a:p>
          <a:r>
            <a:rPr lang="fr-FR" dirty="0"/>
            <a:t>Intégrer la problématique au « programme » prévu, Look Up est un projet transversal </a:t>
          </a:r>
        </a:p>
        <a:p>
          <a:endParaRPr lang="en-US" dirty="0"/>
        </a:p>
      </dgm:t>
    </dgm:pt>
    <dgm:pt modelId="{2290A752-55F8-4E24-98C1-876B9C1EC78F}" type="parTrans" cxnId="{3AA35003-E879-475B-B15F-4302443E87F0}">
      <dgm:prSet/>
      <dgm:spPr/>
      <dgm:t>
        <a:bodyPr/>
        <a:lstStyle/>
        <a:p>
          <a:endParaRPr lang="en-US"/>
        </a:p>
      </dgm:t>
    </dgm:pt>
    <dgm:pt modelId="{8919D872-0361-4F60-89DE-2082C7787DC9}" type="sibTrans" cxnId="{3AA35003-E879-475B-B15F-4302443E87F0}">
      <dgm:prSet/>
      <dgm:spPr/>
      <dgm:t>
        <a:bodyPr/>
        <a:lstStyle/>
        <a:p>
          <a:endParaRPr lang="en-US"/>
        </a:p>
      </dgm:t>
    </dgm:pt>
    <dgm:pt modelId="{45FC0DEC-84DA-48AA-8E3D-118A51532EBC}">
      <dgm:prSet/>
      <dgm:spPr/>
      <dgm:t>
        <a:bodyPr/>
        <a:lstStyle/>
        <a:p>
          <a:r>
            <a:rPr lang="en-US" dirty="0"/>
            <a:t>Look Up </a:t>
          </a:r>
          <a:r>
            <a:rPr lang="en-US" dirty="0" err="1"/>
            <a:t>est</a:t>
          </a:r>
          <a:r>
            <a:rPr lang="en-US" dirty="0"/>
            <a:t> PER compatible</a:t>
          </a:r>
        </a:p>
      </dgm:t>
    </dgm:pt>
    <dgm:pt modelId="{3DFE62D1-A3C3-4497-B342-D4D219BABF2B}" type="parTrans" cxnId="{B8552130-F24C-4DEB-87D8-BF07EB99F9A4}">
      <dgm:prSet/>
      <dgm:spPr/>
      <dgm:t>
        <a:bodyPr/>
        <a:lstStyle/>
        <a:p>
          <a:endParaRPr lang="fr-CH"/>
        </a:p>
      </dgm:t>
    </dgm:pt>
    <dgm:pt modelId="{50250D66-14EF-4E38-8DCD-0C683764F078}" type="sibTrans" cxnId="{B8552130-F24C-4DEB-87D8-BF07EB99F9A4}">
      <dgm:prSet/>
      <dgm:spPr/>
      <dgm:t>
        <a:bodyPr/>
        <a:lstStyle/>
        <a:p>
          <a:endParaRPr lang="fr-CH"/>
        </a:p>
      </dgm:t>
    </dgm:pt>
    <dgm:pt modelId="{360CBCCD-1E7D-43C7-BACE-F35B66F5870B}" type="pres">
      <dgm:prSet presAssocID="{08CFB627-EE69-4D79-8A40-8C4E53942547}" presName="vert0" presStyleCnt="0">
        <dgm:presLayoutVars>
          <dgm:dir/>
          <dgm:animOne val="branch"/>
          <dgm:animLvl val="lvl"/>
        </dgm:presLayoutVars>
      </dgm:prSet>
      <dgm:spPr/>
    </dgm:pt>
    <dgm:pt modelId="{0B3F5C79-200C-447E-AE87-F157444F87E7}" type="pres">
      <dgm:prSet presAssocID="{DEE9166B-F0F6-40E3-B434-756FE4DC8296}" presName="thickLine" presStyleLbl="alignNode1" presStyleIdx="0" presStyleCnt="3"/>
      <dgm:spPr/>
    </dgm:pt>
    <dgm:pt modelId="{6C96EC9F-2E4F-4919-BA97-7B3FD562D298}" type="pres">
      <dgm:prSet presAssocID="{DEE9166B-F0F6-40E3-B434-756FE4DC8296}" presName="horz1" presStyleCnt="0"/>
      <dgm:spPr/>
    </dgm:pt>
    <dgm:pt modelId="{1D6DB32E-A01A-4680-9AC2-684D5C0050EC}" type="pres">
      <dgm:prSet presAssocID="{DEE9166B-F0F6-40E3-B434-756FE4DC8296}" presName="tx1" presStyleLbl="revTx" presStyleIdx="0" presStyleCnt="3"/>
      <dgm:spPr/>
    </dgm:pt>
    <dgm:pt modelId="{67A69DB1-6B0C-4CB4-B5F9-136BFF8A2183}" type="pres">
      <dgm:prSet presAssocID="{DEE9166B-F0F6-40E3-B434-756FE4DC8296}" presName="vert1" presStyleCnt="0"/>
      <dgm:spPr/>
    </dgm:pt>
    <dgm:pt modelId="{126CEAD0-ED9A-43AE-B246-C623DE21F1E7}" type="pres">
      <dgm:prSet presAssocID="{A9A3C759-50F3-4EC5-9DA9-F97FADEDEDFC}" presName="thickLine" presStyleLbl="alignNode1" presStyleIdx="1" presStyleCnt="3"/>
      <dgm:spPr/>
    </dgm:pt>
    <dgm:pt modelId="{61F89FB8-9081-4DD2-8F62-14C5C48AA9DC}" type="pres">
      <dgm:prSet presAssocID="{A9A3C759-50F3-4EC5-9DA9-F97FADEDEDFC}" presName="horz1" presStyleCnt="0"/>
      <dgm:spPr/>
    </dgm:pt>
    <dgm:pt modelId="{C4B9B732-0A37-4553-A884-AB3ECD687C46}" type="pres">
      <dgm:prSet presAssocID="{A9A3C759-50F3-4EC5-9DA9-F97FADEDEDFC}" presName="tx1" presStyleLbl="revTx" presStyleIdx="1" presStyleCnt="3"/>
      <dgm:spPr/>
    </dgm:pt>
    <dgm:pt modelId="{265D5D63-8531-43D4-B313-37379DD0BF60}" type="pres">
      <dgm:prSet presAssocID="{A9A3C759-50F3-4EC5-9DA9-F97FADEDEDFC}" presName="vert1" presStyleCnt="0"/>
      <dgm:spPr/>
    </dgm:pt>
    <dgm:pt modelId="{6AB5B4D2-FD42-47E9-A085-855833AA9307}" type="pres">
      <dgm:prSet presAssocID="{45FC0DEC-84DA-48AA-8E3D-118A51532EBC}" presName="thickLine" presStyleLbl="alignNode1" presStyleIdx="2" presStyleCnt="3"/>
      <dgm:spPr/>
    </dgm:pt>
    <dgm:pt modelId="{FB191F48-8F82-4926-A29D-D314C4AE61A7}" type="pres">
      <dgm:prSet presAssocID="{45FC0DEC-84DA-48AA-8E3D-118A51532EBC}" presName="horz1" presStyleCnt="0"/>
      <dgm:spPr/>
    </dgm:pt>
    <dgm:pt modelId="{21A2F06A-E4A2-4B68-8927-D30D9D10864B}" type="pres">
      <dgm:prSet presAssocID="{45FC0DEC-84DA-48AA-8E3D-118A51532EBC}" presName="tx1" presStyleLbl="revTx" presStyleIdx="2" presStyleCnt="3"/>
      <dgm:spPr/>
    </dgm:pt>
    <dgm:pt modelId="{4DA8705E-B728-4B45-997F-1FE6CCBC55EB}" type="pres">
      <dgm:prSet presAssocID="{45FC0DEC-84DA-48AA-8E3D-118A51532EBC}" presName="vert1" presStyleCnt="0"/>
      <dgm:spPr/>
    </dgm:pt>
  </dgm:ptLst>
  <dgm:cxnLst>
    <dgm:cxn modelId="{3AA35003-E879-475B-B15F-4302443E87F0}" srcId="{08CFB627-EE69-4D79-8A40-8C4E53942547}" destId="{A9A3C759-50F3-4EC5-9DA9-F97FADEDEDFC}" srcOrd="1" destOrd="0" parTransId="{2290A752-55F8-4E24-98C1-876B9C1EC78F}" sibTransId="{8919D872-0361-4F60-89DE-2082C7787DC9}"/>
    <dgm:cxn modelId="{B8552130-F24C-4DEB-87D8-BF07EB99F9A4}" srcId="{08CFB627-EE69-4D79-8A40-8C4E53942547}" destId="{45FC0DEC-84DA-48AA-8E3D-118A51532EBC}" srcOrd="2" destOrd="0" parTransId="{3DFE62D1-A3C3-4497-B342-D4D219BABF2B}" sibTransId="{50250D66-14EF-4E38-8DCD-0C683764F078}"/>
    <dgm:cxn modelId="{BAF09161-2C5F-4E44-96E5-C3EC688977B8}" type="presOf" srcId="{45FC0DEC-84DA-48AA-8E3D-118A51532EBC}" destId="{21A2F06A-E4A2-4B68-8927-D30D9D10864B}" srcOrd="0" destOrd="0" presId="urn:microsoft.com/office/officeart/2008/layout/LinedList"/>
    <dgm:cxn modelId="{B0BCC166-C51F-469B-8CFF-CC12588D8DEB}" srcId="{08CFB627-EE69-4D79-8A40-8C4E53942547}" destId="{DEE9166B-F0F6-40E3-B434-756FE4DC8296}" srcOrd="0" destOrd="0" parTransId="{563706FF-E133-4100-BC50-D3C31A28F49C}" sibTransId="{4CB4351F-CD89-4B8A-8F72-BB66DA2415FE}"/>
    <dgm:cxn modelId="{8768119B-2ED0-4338-BDAE-FC853FC9E0F6}" type="presOf" srcId="{08CFB627-EE69-4D79-8A40-8C4E53942547}" destId="{360CBCCD-1E7D-43C7-BACE-F35B66F5870B}" srcOrd="0" destOrd="0" presId="urn:microsoft.com/office/officeart/2008/layout/LinedList"/>
    <dgm:cxn modelId="{BF5E54B7-51F3-4367-9022-B4D6D131D352}" type="presOf" srcId="{A9A3C759-50F3-4EC5-9DA9-F97FADEDEDFC}" destId="{C4B9B732-0A37-4553-A884-AB3ECD687C46}" srcOrd="0" destOrd="0" presId="urn:microsoft.com/office/officeart/2008/layout/LinedList"/>
    <dgm:cxn modelId="{EFC656CD-5438-48E6-8CA6-EAB8BA769B79}" type="presOf" srcId="{DEE9166B-F0F6-40E3-B434-756FE4DC8296}" destId="{1D6DB32E-A01A-4680-9AC2-684D5C0050EC}" srcOrd="0" destOrd="0" presId="urn:microsoft.com/office/officeart/2008/layout/LinedList"/>
    <dgm:cxn modelId="{07DE24EE-E2E1-400B-8909-BAABFC4887F8}" type="presParOf" srcId="{360CBCCD-1E7D-43C7-BACE-F35B66F5870B}" destId="{0B3F5C79-200C-447E-AE87-F157444F87E7}" srcOrd="0" destOrd="0" presId="urn:microsoft.com/office/officeart/2008/layout/LinedList"/>
    <dgm:cxn modelId="{BA5552AF-90F1-4928-BC66-F8F73AD4B8F0}" type="presParOf" srcId="{360CBCCD-1E7D-43C7-BACE-F35B66F5870B}" destId="{6C96EC9F-2E4F-4919-BA97-7B3FD562D298}" srcOrd="1" destOrd="0" presId="urn:microsoft.com/office/officeart/2008/layout/LinedList"/>
    <dgm:cxn modelId="{5B3837A4-7DDF-4F0F-8B6B-E38F28193501}" type="presParOf" srcId="{6C96EC9F-2E4F-4919-BA97-7B3FD562D298}" destId="{1D6DB32E-A01A-4680-9AC2-684D5C0050EC}" srcOrd="0" destOrd="0" presId="urn:microsoft.com/office/officeart/2008/layout/LinedList"/>
    <dgm:cxn modelId="{A0E373F9-2103-4915-BC87-350B2734CD50}" type="presParOf" srcId="{6C96EC9F-2E4F-4919-BA97-7B3FD562D298}" destId="{67A69DB1-6B0C-4CB4-B5F9-136BFF8A2183}" srcOrd="1" destOrd="0" presId="urn:microsoft.com/office/officeart/2008/layout/LinedList"/>
    <dgm:cxn modelId="{98379FC5-D145-429C-813C-EF017D476A5F}" type="presParOf" srcId="{360CBCCD-1E7D-43C7-BACE-F35B66F5870B}" destId="{126CEAD0-ED9A-43AE-B246-C623DE21F1E7}" srcOrd="2" destOrd="0" presId="urn:microsoft.com/office/officeart/2008/layout/LinedList"/>
    <dgm:cxn modelId="{EF8C0EA0-1E57-4FEB-BA9A-AD92C18122F9}" type="presParOf" srcId="{360CBCCD-1E7D-43C7-BACE-F35B66F5870B}" destId="{61F89FB8-9081-4DD2-8F62-14C5C48AA9DC}" srcOrd="3" destOrd="0" presId="urn:microsoft.com/office/officeart/2008/layout/LinedList"/>
    <dgm:cxn modelId="{B7CB9FB2-D8B3-4D32-9F9B-E2C425810039}" type="presParOf" srcId="{61F89FB8-9081-4DD2-8F62-14C5C48AA9DC}" destId="{C4B9B732-0A37-4553-A884-AB3ECD687C46}" srcOrd="0" destOrd="0" presId="urn:microsoft.com/office/officeart/2008/layout/LinedList"/>
    <dgm:cxn modelId="{9740D2FE-BF83-4A8D-9C35-06AFF2DDDADC}" type="presParOf" srcId="{61F89FB8-9081-4DD2-8F62-14C5C48AA9DC}" destId="{265D5D63-8531-43D4-B313-37379DD0BF60}" srcOrd="1" destOrd="0" presId="urn:microsoft.com/office/officeart/2008/layout/LinedList"/>
    <dgm:cxn modelId="{1029BB9A-AD8C-4CAE-AEBE-2E2FAA9E4D35}" type="presParOf" srcId="{360CBCCD-1E7D-43C7-BACE-F35B66F5870B}" destId="{6AB5B4D2-FD42-47E9-A085-855833AA9307}" srcOrd="4" destOrd="0" presId="urn:microsoft.com/office/officeart/2008/layout/LinedList"/>
    <dgm:cxn modelId="{23772C92-7F88-4EF5-8722-CD53CF99016F}" type="presParOf" srcId="{360CBCCD-1E7D-43C7-BACE-F35B66F5870B}" destId="{FB191F48-8F82-4926-A29D-D314C4AE61A7}" srcOrd="5" destOrd="0" presId="urn:microsoft.com/office/officeart/2008/layout/LinedList"/>
    <dgm:cxn modelId="{98CA43CF-837D-4999-A195-C090AFB304CB}" type="presParOf" srcId="{FB191F48-8F82-4926-A29D-D314C4AE61A7}" destId="{21A2F06A-E4A2-4B68-8927-D30D9D10864B}" srcOrd="0" destOrd="0" presId="urn:microsoft.com/office/officeart/2008/layout/LinedList"/>
    <dgm:cxn modelId="{5FF13C12-D74C-4956-AC5C-45B012C0CB41}" type="presParOf" srcId="{FB191F48-8F82-4926-A29D-D314C4AE61A7}" destId="{4DA8705E-B728-4B45-997F-1FE6CCBC55E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BDD764-A40E-4A2A-AFF5-50C54DAD5506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47138FD-1F94-4F85-BBDF-8BE0C30C893E}">
      <dgm:prSet/>
      <dgm:spPr/>
      <dgm:t>
        <a:bodyPr/>
        <a:lstStyle/>
        <a:p>
          <a:r>
            <a:rPr lang="fr-FR"/>
            <a:t>Montrer le processus d’apprentissage des élèves</a:t>
          </a:r>
          <a:endParaRPr lang="en-US"/>
        </a:p>
      </dgm:t>
    </dgm:pt>
    <dgm:pt modelId="{EDA382F6-AC24-4819-BAD7-291ECA490994}" type="parTrans" cxnId="{6DDD61D1-48E0-4025-AC7B-D10BFDB29EDD}">
      <dgm:prSet/>
      <dgm:spPr/>
      <dgm:t>
        <a:bodyPr/>
        <a:lstStyle/>
        <a:p>
          <a:endParaRPr lang="en-US"/>
        </a:p>
      </dgm:t>
    </dgm:pt>
    <dgm:pt modelId="{C25B4F2E-EDD3-46AE-82D5-F80DED036322}" type="sibTrans" cxnId="{6DDD61D1-48E0-4025-AC7B-D10BFDB29EDD}">
      <dgm:prSet/>
      <dgm:spPr/>
      <dgm:t>
        <a:bodyPr/>
        <a:lstStyle/>
        <a:p>
          <a:endParaRPr lang="en-US"/>
        </a:p>
      </dgm:t>
    </dgm:pt>
    <dgm:pt modelId="{47928CBF-9CCB-4083-AB3E-410136BA9775}">
      <dgm:prSet/>
      <dgm:spPr/>
      <dgm:t>
        <a:bodyPr/>
        <a:lstStyle/>
        <a:p>
          <a:r>
            <a:rPr lang="fr-FR" dirty="0"/>
            <a:t>Mettre en avant leurs questionnements, leurs découvertes, leurs méthodes de travail</a:t>
          </a:r>
          <a:endParaRPr lang="en-US" dirty="0"/>
        </a:p>
      </dgm:t>
    </dgm:pt>
    <dgm:pt modelId="{51A231CB-00FB-4129-9FA4-A7A0DED4085B}" type="parTrans" cxnId="{CF143882-DF65-4559-B152-8A690D797890}">
      <dgm:prSet/>
      <dgm:spPr/>
      <dgm:t>
        <a:bodyPr/>
        <a:lstStyle/>
        <a:p>
          <a:endParaRPr lang="en-US"/>
        </a:p>
      </dgm:t>
    </dgm:pt>
    <dgm:pt modelId="{240DDC8B-7200-4414-803A-FC8E516C5DD2}" type="sibTrans" cxnId="{CF143882-DF65-4559-B152-8A690D797890}">
      <dgm:prSet/>
      <dgm:spPr/>
      <dgm:t>
        <a:bodyPr/>
        <a:lstStyle/>
        <a:p>
          <a:endParaRPr lang="en-US"/>
        </a:p>
      </dgm:t>
    </dgm:pt>
    <dgm:pt modelId="{B188E43F-A038-4069-B061-8F99A825781F}">
      <dgm:prSet/>
      <dgm:spPr/>
      <dgm:t>
        <a:bodyPr/>
        <a:lstStyle/>
        <a:p>
          <a:r>
            <a:rPr lang="fr-FR" dirty="0"/>
            <a:t>Montrer notre questionnement didactique en tant qu’</a:t>
          </a:r>
          <a:r>
            <a:rPr lang="fr-FR" dirty="0" err="1"/>
            <a:t>enseignant.e.s</a:t>
          </a:r>
          <a:endParaRPr lang="en-US" dirty="0"/>
        </a:p>
      </dgm:t>
    </dgm:pt>
    <dgm:pt modelId="{01F16103-0619-4D30-B1D4-CDC010A1E247}" type="parTrans" cxnId="{92FCD948-1864-4FC7-92E4-A1E4BAFCEE51}">
      <dgm:prSet/>
      <dgm:spPr/>
      <dgm:t>
        <a:bodyPr/>
        <a:lstStyle/>
        <a:p>
          <a:endParaRPr lang="en-US"/>
        </a:p>
      </dgm:t>
    </dgm:pt>
    <dgm:pt modelId="{0DDCC0DC-87C4-4B3A-8B5B-13FFE311C422}" type="sibTrans" cxnId="{92FCD948-1864-4FC7-92E4-A1E4BAFCEE51}">
      <dgm:prSet/>
      <dgm:spPr/>
      <dgm:t>
        <a:bodyPr/>
        <a:lstStyle/>
        <a:p>
          <a:endParaRPr lang="en-US"/>
        </a:p>
      </dgm:t>
    </dgm:pt>
    <dgm:pt modelId="{10A60DC5-B0B6-481C-B277-BE44E18A9069}" type="pres">
      <dgm:prSet presAssocID="{7EBDD764-A40E-4A2A-AFF5-50C54DAD5506}" presName="vert0" presStyleCnt="0">
        <dgm:presLayoutVars>
          <dgm:dir/>
          <dgm:animOne val="branch"/>
          <dgm:animLvl val="lvl"/>
        </dgm:presLayoutVars>
      </dgm:prSet>
      <dgm:spPr/>
    </dgm:pt>
    <dgm:pt modelId="{BF7959A0-A544-4230-B03E-7D08479D2422}" type="pres">
      <dgm:prSet presAssocID="{847138FD-1F94-4F85-BBDF-8BE0C30C893E}" presName="thickLine" presStyleLbl="alignNode1" presStyleIdx="0" presStyleCnt="3"/>
      <dgm:spPr/>
    </dgm:pt>
    <dgm:pt modelId="{784773A1-F018-4AE8-BCF2-9E2F5120C485}" type="pres">
      <dgm:prSet presAssocID="{847138FD-1F94-4F85-BBDF-8BE0C30C893E}" presName="horz1" presStyleCnt="0"/>
      <dgm:spPr/>
    </dgm:pt>
    <dgm:pt modelId="{735CF5DE-3C38-4BE5-BCBE-D66450C9B030}" type="pres">
      <dgm:prSet presAssocID="{847138FD-1F94-4F85-BBDF-8BE0C30C893E}" presName="tx1" presStyleLbl="revTx" presStyleIdx="0" presStyleCnt="3"/>
      <dgm:spPr/>
    </dgm:pt>
    <dgm:pt modelId="{BA401EA8-4D8D-4D0B-874B-8482735F58B1}" type="pres">
      <dgm:prSet presAssocID="{847138FD-1F94-4F85-BBDF-8BE0C30C893E}" presName="vert1" presStyleCnt="0"/>
      <dgm:spPr/>
    </dgm:pt>
    <dgm:pt modelId="{C04091AD-AC62-4444-954E-9F972DC12FF1}" type="pres">
      <dgm:prSet presAssocID="{47928CBF-9CCB-4083-AB3E-410136BA9775}" presName="thickLine" presStyleLbl="alignNode1" presStyleIdx="1" presStyleCnt="3"/>
      <dgm:spPr/>
    </dgm:pt>
    <dgm:pt modelId="{66169364-55B6-4F03-8960-B8072F2765EE}" type="pres">
      <dgm:prSet presAssocID="{47928CBF-9CCB-4083-AB3E-410136BA9775}" presName="horz1" presStyleCnt="0"/>
      <dgm:spPr/>
    </dgm:pt>
    <dgm:pt modelId="{3C500805-FD56-4555-BD9C-A0419519632F}" type="pres">
      <dgm:prSet presAssocID="{47928CBF-9CCB-4083-AB3E-410136BA9775}" presName="tx1" presStyleLbl="revTx" presStyleIdx="1" presStyleCnt="3"/>
      <dgm:spPr/>
    </dgm:pt>
    <dgm:pt modelId="{F6D0567E-709D-4309-9DB7-BF6E76E68CA5}" type="pres">
      <dgm:prSet presAssocID="{47928CBF-9CCB-4083-AB3E-410136BA9775}" presName="vert1" presStyleCnt="0"/>
      <dgm:spPr/>
    </dgm:pt>
    <dgm:pt modelId="{F19CE433-0265-474D-8B56-C85BA9B43532}" type="pres">
      <dgm:prSet presAssocID="{B188E43F-A038-4069-B061-8F99A825781F}" presName="thickLine" presStyleLbl="alignNode1" presStyleIdx="2" presStyleCnt="3"/>
      <dgm:spPr/>
    </dgm:pt>
    <dgm:pt modelId="{1ABC0270-1A69-45E9-A7B0-D6095038CC49}" type="pres">
      <dgm:prSet presAssocID="{B188E43F-A038-4069-B061-8F99A825781F}" presName="horz1" presStyleCnt="0"/>
      <dgm:spPr/>
    </dgm:pt>
    <dgm:pt modelId="{554C681D-AB62-4D1E-B9D5-7E6A2D82AEE1}" type="pres">
      <dgm:prSet presAssocID="{B188E43F-A038-4069-B061-8F99A825781F}" presName="tx1" presStyleLbl="revTx" presStyleIdx="2" presStyleCnt="3"/>
      <dgm:spPr/>
    </dgm:pt>
    <dgm:pt modelId="{B9C5227B-A2FB-44B2-8483-5F64BF8784B8}" type="pres">
      <dgm:prSet presAssocID="{B188E43F-A038-4069-B061-8F99A825781F}" presName="vert1" presStyleCnt="0"/>
      <dgm:spPr/>
    </dgm:pt>
  </dgm:ptLst>
  <dgm:cxnLst>
    <dgm:cxn modelId="{90585329-D89A-4731-85F9-5909B9816641}" type="presOf" srcId="{7EBDD764-A40E-4A2A-AFF5-50C54DAD5506}" destId="{10A60DC5-B0B6-481C-B277-BE44E18A9069}" srcOrd="0" destOrd="0" presId="urn:microsoft.com/office/officeart/2008/layout/LinedList"/>
    <dgm:cxn modelId="{92FCD948-1864-4FC7-92E4-A1E4BAFCEE51}" srcId="{7EBDD764-A40E-4A2A-AFF5-50C54DAD5506}" destId="{B188E43F-A038-4069-B061-8F99A825781F}" srcOrd="2" destOrd="0" parTransId="{01F16103-0619-4D30-B1D4-CDC010A1E247}" sibTransId="{0DDCC0DC-87C4-4B3A-8B5B-13FFE311C422}"/>
    <dgm:cxn modelId="{A806B26A-6E19-459A-8A31-006B986E0F56}" type="presOf" srcId="{847138FD-1F94-4F85-BBDF-8BE0C30C893E}" destId="{735CF5DE-3C38-4BE5-BCBE-D66450C9B030}" srcOrd="0" destOrd="0" presId="urn:microsoft.com/office/officeart/2008/layout/LinedList"/>
    <dgm:cxn modelId="{CF143882-DF65-4559-B152-8A690D797890}" srcId="{7EBDD764-A40E-4A2A-AFF5-50C54DAD5506}" destId="{47928CBF-9CCB-4083-AB3E-410136BA9775}" srcOrd="1" destOrd="0" parTransId="{51A231CB-00FB-4129-9FA4-A7A0DED4085B}" sibTransId="{240DDC8B-7200-4414-803A-FC8E516C5DD2}"/>
    <dgm:cxn modelId="{2A1F72B2-F6D7-4BED-9917-BED35E57CFBB}" type="presOf" srcId="{B188E43F-A038-4069-B061-8F99A825781F}" destId="{554C681D-AB62-4D1E-B9D5-7E6A2D82AEE1}" srcOrd="0" destOrd="0" presId="urn:microsoft.com/office/officeart/2008/layout/LinedList"/>
    <dgm:cxn modelId="{6DDD61D1-48E0-4025-AC7B-D10BFDB29EDD}" srcId="{7EBDD764-A40E-4A2A-AFF5-50C54DAD5506}" destId="{847138FD-1F94-4F85-BBDF-8BE0C30C893E}" srcOrd="0" destOrd="0" parTransId="{EDA382F6-AC24-4819-BAD7-291ECA490994}" sibTransId="{C25B4F2E-EDD3-46AE-82D5-F80DED036322}"/>
    <dgm:cxn modelId="{5EB07FEC-D32E-4801-B6A7-9073D94C579B}" type="presOf" srcId="{47928CBF-9CCB-4083-AB3E-410136BA9775}" destId="{3C500805-FD56-4555-BD9C-A0419519632F}" srcOrd="0" destOrd="0" presId="urn:microsoft.com/office/officeart/2008/layout/LinedList"/>
    <dgm:cxn modelId="{0AEE7EC2-A5FD-4FD5-B6EB-3B69E2AA26A6}" type="presParOf" srcId="{10A60DC5-B0B6-481C-B277-BE44E18A9069}" destId="{BF7959A0-A544-4230-B03E-7D08479D2422}" srcOrd="0" destOrd="0" presId="urn:microsoft.com/office/officeart/2008/layout/LinedList"/>
    <dgm:cxn modelId="{8630C9FC-FEB6-4902-979F-8244AF81D8E7}" type="presParOf" srcId="{10A60DC5-B0B6-481C-B277-BE44E18A9069}" destId="{784773A1-F018-4AE8-BCF2-9E2F5120C485}" srcOrd="1" destOrd="0" presId="urn:microsoft.com/office/officeart/2008/layout/LinedList"/>
    <dgm:cxn modelId="{789EE456-68B8-4C87-B06E-B9AE8D55F31F}" type="presParOf" srcId="{784773A1-F018-4AE8-BCF2-9E2F5120C485}" destId="{735CF5DE-3C38-4BE5-BCBE-D66450C9B030}" srcOrd="0" destOrd="0" presId="urn:microsoft.com/office/officeart/2008/layout/LinedList"/>
    <dgm:cxn modelId="{A0D24302-E744-4A8E-AB6A-4FC0BBBA25E0}" type="presParOf" srcId="{784773A1-F018-4AE8-BCF2-9E2F5120C485}" destId="{BA401EA8-4D8D-4D0B-874B-8482735F58B1}" srcOrd="1" destOrd="0" presId="urn:microsoft.com/office/officeart/2008/layout/LinedList"/>
    <dgm:cxn modelId="{0C1838A3-EFAF-46A6-B3FF-576727E52613}" type="presParOf" srcId="{10A60DC5-B0B6-481C-B277-BE44E18A9069}" destId="{C04091AD-AC62-4444-954E-9F972DC12FF1}" srcOrd="2" destOrd="0" presId="urn:microsoft.com/office/officeart/2008/layout/LinedList"/>
    <dgm:cxn modelId="{8BD349C8-A21F-4484-BA91-2E39B1284634}" type="presParOf" srcId="{10A60DC5-B0B6-481C-B277-BE44E18A9069}" destId="{66169364-55B6-4F03-8960-B8072F2765EE}" srcOrd="3" destOrd="0" presId="urn:microsoft.com/office/officeart/2008/layout/LinedList"/>
    <dgm:cxn modelId="{E3299D18-9E8A-42BE-91D4-EC24657E9B95}" type="presParOf" srcId="{66169364-55B6-4F03-8960-B8072F2765EE}" destId="{3C500805-FD56-4555-BD9C-A0419519632F}" srcOrd="0" destOrd="0" presId="urn:microsoft.com/office/officeart/2008/layout/LinedList"/>
    <dgm:cxn modelId="{75F76067-7C51-4A53-805A-677068415B13}" type="presParOf" srcId="{66169364-55B6-4F03-8960-B8072F2765EE}" destId="{F6D0567E-709D-4309-9DB7-BF6E76E68CA5}" srcOrd="1" destOrd="0" presId="urn:microsoft.com/office/officeart/2008/layout/LinedList"/>
    <dgm:cxn modelId="{F5864939-BA42-4E86-A19B-D83EB1A3249B}" type="presParOf" srcId="{10A60DC5-B0B6-481C-B277-BE44E18A9069}" destId="{F19CE433-0265-474D-8B56-C85BA9B43532}" srcOrd="4" destOrd="0" presId="urn:microsoft.com/office/officeart/2008/layout/LinedList"/>
    <dgm:cxn modelId="{709065AC-EC31-44F7-876F-E0E1BA05E8B6}" type="presParOf" srcId="{10A60DC5-B0B6-481C-B277-BE44E18A9069}" destId="{1ABC0270-1A69-45E9-A7B0-D6095038CC49}" srcOrd="5" destOrd="0" presId="urn:microsoft.com/office/officeart/2008/layout/LinedList"/>
    <dgm:cxn modelId="{2285BD81-B81A-4468-9B80-27522EE75903}" type="presParOf" srcId="{1ABC0270-1A69-45E9-A7B0-D6095038CC49}" destId="{554C681D-AB62-4D1E-B9D5-7E6A2D82AEE1}" srcOrd="0" destOrd="0" presId="urn:microsoft.com/office/officeart/2008/layout/LinedList"/>
    <dgm:cxn modelId="{45FB7E41-9905-4AB5-86C3-06AF62E01AF0}" type="presParOf" srcId="{1ABC0270-1A69-45E9-A7B0-D6095038CC49}" destId="{B9C5227B-A2FB-44B2-8483-5F64BF8784B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48DACD-66B5-4A2E-8431-5B1B2AAE8844}">
      <dsp:nvSpPr>
        <dsp:cNvPr id="0" name=""/>
        <dsp:cNvSpPr/>
      </dsp:nvSpPr>
      <dsp:spPr>
        <a:xfrm>
          <a:off x="3198" y="90363"/>
          <a:ext cx="2537086" cy="1522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Vivre la situation</a:t>
          </a:r>
          <a:endParaRPr lang="en-US" sz="2700" kern="1200"/>
        </a:p>
      </dsp:txBody>
      <dsp:txXfrm>
        <a:off x="3198" y="90363"/>
        <a:ext cx="2537086" cy="1522252"/>
      </dsp:txXfrm>
    </dsp:sp>
    <dsp:sp modelId="{8369697F-DF24-4210-8DA8-567DEE06D71C}">
      <dsp:nvSpPr>
        <dsp:cNvPr id="0" name=""/>
        <dsp:cNvSpPr/>
      </dsp:nvSpPr>
      <dsp:spPr>
        <a:xfrm>
          <a:off x="2793993" y="90363"/>
          <a:ext cx="2537086" cy="1522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Nommer la problématique</a:t>
          </a:r>
          <a:endParaRPr lang="en-US" sz="2700" kern="1200"/>
        </a:p>
      </dsp:txBody>
      <dsp:txXfrm>
        <a:off x="2793993" y="90363"/>
        <a:ext cx="2537086" cy="1522252"/>
      </dsp:txXfrm>
    </dsp:sp>
    <dsp:sp modelId="{E60D1DB7-02A9-49C7-9B46-56EF97A7BE25}">
      <dsp:nvSpPr>
        <dsp:cNvPr id="0" name=""/>
        <dsp:cNvSpPr/>
      </dsp:nvSpPr>
      <dsp:spPr>
        <a:xfrm>
          <a:off x="5584788" y="90363"/>
          <a:ext cx="2537086" cy="152225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Nommer les enjeux</a:t>
          </a:r>
          <a:endParaRPr lang="en-US" sz="2700" kern="1200"/>
        </a:p>
      </dsp:txBody>
      <dsp:txXfrm>
        <a:off x="5584788" y="90363"/>
        <a:ext cx="2537086" cy="1522252"/>
      </dsp:txXfrm>
    </dsp:sp>
    <dsp:sp modelId="{E48A2D1E-C3A4-40A2-84F8-C97928BF0A1B}">
      <dsp:nvSpPr>
        <dsp:cNvPr id="0" name=""/>
        <dsp:cNvSpPr/>
      </dsp:nvSpPr>
      <dsp:spPr>
        <a:xfrm>
          <a:off x="8375584" y="90363"/>
          <a:ext cx="2537086" cy="152225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Mettre les élèves en situation problème et les inciter à trouver des solutions</a:t>
          </a:r>
          <a:endParaRPr lang="en-US" sz="2700" kern="1200"/>
        </a:p>
      </dsp:txBody>
      <dsp:txXfrm>
        <a:off x="8375584" y="90363"/>
        <a:ext cx="2537086" cy="1522252"/>
      </dsp:txXfrm>
    </dsp:sp>
    <dsp:sp modelId="{25B5AB72-8BF4-4842-B027-0F013A5E9A0B}">
      <dsp:nvSpPr>
        <dsp:cNvPr id="0" name=""/>
        <dsp:cNvSpPr/>
      </dsp:nvSpPr>
      <dsp:spPr>
        <a:xfrm>
          <a:off x="1398595" y="1866324"/>
          <a:ext cx="2537086" cy="152225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Les rendre acteurs</a:t>
          </a:r>
          <a:endParaRPr lang="en-US" sz="2700" kern="1200"/>
        </a:p>
      </dsp:txBody>
      <dsp:txXfrm>
        <a:off x="1398595" y="1866324"/>
        <a:ext cx="2537086" cy="1522252"/>
      </dsp:txXfrm>
    </dsp:sp>
    <dsp:sp modelId="{FE104AC8-FAEA-4CA4-B15D-3C4AF3860AC1}">
      <dsp:nvSpPr>
        <dsp:cNvPr id="0" name=""/>
        <dsp:cNvSpPr/>
      </dsp:nvSpPr>
      <dsp:spPr>
        <a:xfrm>
          <a:off x="4189391" y="1866324"/>
          <a:ext cx="2537086" cy="152225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Les mettre en posture de chercheurs </a:t>
          </a:r>
          <a:endParaRPr lang="en-US" sz="2700" kern="1200"/>
        </a:p>
      </dsp:txBody>
      <dsp:txXfrm>
        <a:off x="4189391" y="1866324"/>
        <a:ext cx="2537086" cy="1522252"/>
      </dsp:txXfrm>
    </dsp:sp>
    <dsp:sp modelId="{BF1A3089-D198-48D4-84CB-E09DF675406A}">
      <dsp:nvSpPr>
        <dsp:cNvPr id="0" name=""/>
        <dsp:cNvSpPr/>
      </dsp:nvSpPr>
      <dsp:spPr>
        <a:xfrm>
          <a:off x="6980186" y="1866324"/>
          <a:ext cx="2537086" cy="152225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/>
            <a:t>Trouver des situations et du matériel qui leur permettent d’être autonomes</a:t>
          </a:r>
          <a:endParaRPr lang="en-US" sz="2700" kern="1200"/>
        </a:p>
      </dsp:txBody>
      <dsp:txXfrm>
        <a:off x="6980186" y="1866324"/>
        <a:ext cx="2537086" cy="15222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3F5C79-200C-447E-AE87-F157444F87E7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DB32E-A01A-4680-9AC2-684D5C0050EC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/>
            <a:t>Travailler la problématique à travers toutes les disciplines enseignées, ne pas se limiter</a:t>
          </a:r>
          <a:endParaRPr lang="en-US" sz="3400" kern="1200"/>
        </a:p>
      </dsp:txBody>
      <dsp:txXfrm>
        <a:off x="0" y="2703"/>
        <a:ext cx="6900512" cy="1843578"/>
      </dsp:txXfrm>
    </dsp:sp>
    <dsp:sp modelId="{126CEAD0-ED9A-43AE-B246-C623DE21F1E7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9B732-0A37-4553-A884-AB3ECD687C46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400" kern="1200" dirty="0"/>
            <a:t>Intégrer la problématique au « programme » prévu, Look Up est un projet transversal </a:t>
          </a:r>
        </a:p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400" kern="1200" dirty="0"/>
        </a:p>
      </dsp:txBody>
      <dsp:txXfrm>
        <a:off x="0" y="1846281"/>
        <a:ext cx="6900512" cy="1843578"/>
      </dsp:txXfrm>
    </dsp:sp>
    <dsp:sp modelId="{6AB5B4D2-FD42-47E9-A085-855833AA9307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2F06A-E4A2-4B68-8927-D30D9D10864B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Look Up </a:t>
          </a:r>
          <a:r>
            <a:rPr lang="en-US" sz="3400" kern="1200" dirty="0" err="1"/>
            <a:t>est</a:t>
          </a:r>
          <a:r>
            <a:rPr lang="en-US" sz="3400" kern="1200" dirty="0"/>
            <a:t> PER compatible</a:t>
          </a:r>
        </a:p>
      </dsp:txBody>
      <dsp:txXfrm>
        <a:off x="0" y="3689859"/>
        <a:ext cx="6900512" cy="18435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959A0-A544-4230-B03E-7D08479D2422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CF5DE-3C38-4BE5-BCBE-D66450C9B030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/>
            <a:t>Montrer le processus d’apprentissage des élèves</a:t>
          </a:r>
          <a:endParaRPr lang="en-US" sz="5100" kern="1200"/>
        </a:p>
      </dsp:txBody>
      <dsp:txXfrm>
        <a:off x="0" y="2703"/>
        <a:ext cx="6900512" cy="1843578"/>
      </dsp:txXfrm>
    </dsp:sp>
    <dsp:sp modelId="{C04091AD-AC62-4444-954E-9F972DC12FF1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5">
            <a:hueOff val="699555"/>
            <a:satOff val="3019"/>
            <a:lumOff val="-686"/>
            <a:alphaOff val="0"/>
          </a:schemeClr>
        </a:solidFill>
        <a:ln w="12700" cap="flat" cmpd="sng" algn="ctr">
          <a:solidFill>
            <a:schemeClr val="accent5">
              <a:hueOff val="699555"/>
              <a:satOff val="3019"/>
              <a:lumOff val="-68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500805-FD56-4555-BD9C-A0419519632F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Mettre en avant leurs questionnements, leurs découvertes, leurs méthodes de travail</a:t>
          </a:r>
          <a:endParaRPr lang="en-US" sz="5100" kern="1200" dirty="0"/>
        </a:p>
      </dsp:txBody>
      <dsp:txXfrm>
        <a:off x="0" y="1846281"/>
        <a:ext cx="6900512" cy="1843578"/>
      </dsp:txXfrm>
    </dsp:sp>
    <dsp:sp modelId="{F19CE433-0265-474D-8B56-C85BA9B4353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5">
            <a:hueOff val="1399110"/>
            <a:satOff val="6039"/>
            <a:lumOff val="-1373"/>
            <a:alphaOff val="0"/>
          </a:schemeClr>
        </a:solidFill>
        <a:ln w="12700" cap="flat" cmpd="sng" algn="ctr">
          <a:solidFill>
            <a:schemeClr val="accent5">
              <a:hueOff val="1399110"/>
              <a:satOff val="6039"/>
              <a:lumOff val="-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C681D-AB62-4D1E-B9D5-7E6A2D82AEE1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100" kern="1200" dirty="0"/>
            <a:t>Montrer notre questionnement didactique en tant qu’</a:t>
          </a:r>
          <a:r>
            <a:rPr lang="fr-FR" sz="5100" kern="1200" dirty="0" err="1"/>
            <a:t>enseignant.e.s</a:t>
          </a:r>
          <a:endParaRPr lang="en-US" sz="5100" kern="1200" dirty="0"/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76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79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84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39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9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11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52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4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10/14/2024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548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ctu.univ-fcomte.fr/article/2050-look-une-journee-pour-vous-parler-de-notre-futur-009438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C894A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26345AF-8028-2A88-C3B8-250FEFE40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100">
                <a:solidFill>
                  <a:srgbClr val="FFFFFF"/>
                </a:solidFill>
              </a:rPr>
              <a:t>2050, Look Up! </a:t>
            </a:r>
            <a:br>
              <a:rPr lang="fr-FR" sz="2100">
                <a:solidFill>
                  <a:srgbClr val="FFFFFF"/>
                </a:solidFill>
              </a:rPr>
            </a:br>
            <a:r>
              <a:rPr lang="fr-FR" sz="2100">
                <a:solidFill>
                  <a:srgbClr val="FFFFFF"/>
                </a:solidFill>
              </a:rPr>
              <a:t>Pour ne céder ni au climatoscepticisme ni à l’écoanxiété</a:t>
            </a:r>
            <a:endParaRPr lang="fr-CH" sz="2100">
              <a:solidFill>
                <a:srgbClr val="FFFFFF"/>
              </a:solidFill>
            </a:endParaRPr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5C62927-39EF-A392-62BB-D5AD2C268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fr-FR" dirty="0">
                <a:hlinkClick r:id="rId2"/>
              </a:rPr>
              <a:t>2050, Look up ! Une journée pour vous parler de notre futur | L'ACTU de l'Université de Franche-Comté (univ-fcomte.fr)</a:t>
            </a:r>
            <a:endParaRPr lang="fr-FR" dirty="0"/>
          </a:p>
          <a:p>
            <a:r>
              <a:rPr lang="fr-FR" dirty="0"/>
              <a:t>L’école pour diffuser des informations </a:t>
            </a:r>
            <a:r>
              <a:rPr lang="fr-FR" dirty="0" err="1"/>
              <a:t>scientifi</a:t>
            </a:r>
            <a:r>
              <a:rPr lang="fr-CH"/>
              <a:t>q</a:t>
            </a:r>
            <a:r>
              <a:rPr lang="fr-FR"/>
              <a:t>ues</a:t>
            </a:r>
            <a:r>
              <a:rPr lang="fr-FR" dirty="0"/>
              <a:t> à tous et toutes</a:t>
            </a:r>
          </a:p>
          <a:p>
            <a:r>
              <a:rPr lang="fr-FR" dirty="0"/>
              <a:t>Donner des perspectives aux adultes de demain</a:t>
            </a:r>
          </a:p>
          <a:p>
            <a:r>
              <a:rPr lang="fr-FR" dirty="0"/>
              <a:t>Imaginer, créer, échanger de manière horizontale</a:t>
            </a:r>
          </a:p>
          <a:p>
            <a:r>
              <a:rPr lang="fr-FR" dirty="0"/>
              <a:t>Sortir de la sphère scolaire, être en lien avec la société civile</a:t>
            </a:r>
          </a:p>
          <a:p>
            <a:r>
              <a:rPr lang="fr-FR" dirty="0"/>
              <a:t>Mettre en valeur le travail des </a:t>
            </a:r>
            <a:r>
              <a:rPr lang="fr-FR" dirty="0" err="1"/>
              <a:t>enseignant.e.s</a:t>
            </a:r>
            <a:r>
              <a:rPr lang="fr-FR" dirty="0"/>
              <a:t> et des élèves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4735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45DEEED-BE3A-4307-800A-45F555B51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5C73706-35AD-4797-B796-D806B8FE5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5006297" cy="6858000"/>
          </a:xfrm>
          <a:custGeom>
            <a:avLst/>
            <a:gdLst>
              <a:gd name="connsiteX0" fmla="*/ 5006297 w 5006297"/>
              <a:gd name="connsiteY0" fmla="*/ 0 h 6858000"/>
              <a:gd name="connsiteX1" fmla="*/ 1229608 w 5006297"/>
              <a:gd name="connsiteY1" fmla="*/ 0 h 6858000"/>
              <a:gd name="connsiteX2" fmla="*/ 1128285 w 5006297"/>
              <a:gd name="connsiteY2" fmla="*/ 156518 h 6858000"/>
              <a:gd name="connsiteX3" fmla="*/ 768782 w 5006297"/>
              <a:gd name="connsiteY3" fmla="*/ 825746 h 6858000"/>
              <a:gd name="connsiteX4" fmla="*/ 743290 w 5006297"/>
              <a:gd name="connsiteY4" fmla="*/ 860183 h 6858000"/>
              <a:gd name="connsiteX5" fmla="*/ 787138 w 5006297"/>
              <a:gd name="connsiteY5" fmla="*/ 756243 h 6858000"/>
              <a:gd name="connsiteX6" fmla="*/ 980544 w 5006297"/>
              <a:gd name="connsiteY6" fmla="*/ 339016 h 6858000"/>
              <a:gd name="connsiteX7" fmla="*/ 1161966 w 5006297"/>
              <a:gd name="connsiteY7" fmla="*/ 0 h 6858000"/>
              <a:gd name="connsiteX8" fmla="*/ 1104491 w 5006297"/>
              <a:gd name="connsiteY8" fmla="*/ 0 h 6858000"/>
              <a:gd name="connsiteX9" fmla="*/ 993044 w 5006297"/>
              <a:gd name="connsiteY9" fmla="*/ 204247 h 6858000"/>
              <a:gd name="connsiteX10" fmla="*/ 494731 w 5006297"/>
              <a:gd name="connsiteY10" fmla="*/ 1375322 h 6858000"/>
              <a:gd name="connsiteX11" fmla="*/ 46559 w 5006297"/>
              <a:gd name="connsiteY11" fmla="*/ 3329787 h 6858000"/>
              <a:gd name="connsiteX12" fmla="*/ 12272 w 5006297"/>
              <a:gd name="connsiteY12" fmla="*/ 4352595 h 6858000"/>
              <a:gd name="connsiteX13" fmla="*/ 171094 w 5006297"/>
              <a:gd name="connsiteY13" fmla="*/ 5544543 h 6858000"/>
              <a:gd name="connsiteX14" fmla="*/ 538125 w 5006297"/>
              <a:gd name="connsiteY14" fmla="*/ 6816123 h 6858000"/>
              <a:gd name="connsiteX15" fmla="*/ 555724 w 5006297"/>
              <a:gd name="connsiteY15" fmla="*/ 6858000 h 6858000"/>
              <a:gd name="connsiteX16" fmla="*/ 608303 w 5006297"/>
              <a:gd name="connsiteY16" fmla="*/ 6858000 h 6858000"/>
              <a:gd name="connsiteX17" fmla="*/ 596366 w 5006297"/>
              <a:gd name="connsiteY17" fmla="*/ 6829337 h 6858000"/>
              <a:gd name="connsiteX18" fmla="*/ 364843 w 5006297"/>
              <a:gd name="connsiteY18" fmla="*/ 6132604 h 6858000"/>
              <a:gd name="connsiteX19" fmla="*/ 213412 w 5006297"/>
              <a:gd name="connsiteY19" fmla="*/ 5505676 h 6858000"/>
              <a:gd name="connsiteX20" fmla="*/ 211628 w 5006297"/>
              <a:gd name="connsiteY20" fmla="*/ 5472254 h 6858000"/>
              <a:gd name="connsiteX21" fmla="*/ 311945 w 5006297"/>
              <a:gd name="connsiteY21" fmla="*/ 5821167 h 6858000"/>
              <a:gd name="connsiteX22" fmla="*/ 623960 w 5006297"/>
              <a:gd name="connsiteY22" fmla="*/ 6658826 h 6858000"/>
              <a:gd name="connsiteX23" fmla="*/ 717350 w 5006297"/>
              <a:gd name="connsiteY23" fmla="*/ 6858000 h 6858000"/>
              <a:gd name="connsiteX24" fmla="*/ 5006297 w 5006297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006297" h="6858000">
                <a:moveTo>
                  <a:pt x="5006297" y="0"/>
                </a:moveTo>
                <a:lnTo>
                  <a:pt x="1229608" y="0"/>
                </a:lnTo>
                <a:lnTo>
                  <a:pt x="1128285" y="156518"/>
                </a:lnTo>
                <a:cubicBezTo>
                  <a:pt x="996915" y="372642"/>
                  <a:pt x="877575" y="596029"/>
                  <a:pt x="768782" y="825746"/>
                </a:cubicBezTo>
                <a:cubicBezTo>
                  <a:pt x="763429" y="839224"/>
                  <a:pt x="754646" y="851089"/>
                  <a:pt x="743290" y="860183"/>
                </a:cubicBezTo>
                <a:cubicBezTo>
                  <a:pt x="757948" y="825621"/>
                  <a:pt x="772224" y="790805"/>
                  <a:pt x="787138" y="756243"/>
                </a:cubicBezTo>
                <a:cubicBezTo>
                  <a:pt x="848067" y="615114"/>
                  <a:pt x="912406" y="475964"/>
                  <a:pt x="980544" y="339016"/>
                </a:cubicBezTo>
                <a:lnTo>
                  <a:pt x="1161966" y="0"/>
                </a:lnTo>
                <a:lnTo>
                  <a:pt x="1104491" y="0"/>
                </a:lnTo>
                <a:lnTo>
                  <a:pt x="993044" y="204247"/>
                </a:lnTo>
                <a:cubicBezTo>
                  <a:pt x="798291" y="579761"/>
                  <a:pt x="634561" y="971401"/>
                  <a:pt x="494731" y="1375322"/>
                </a:cubicBezTo>
                <a:cubicBezTo>
                  <a:pt x="277072" y="2009491"/>
                  <a:pt x="126862" y="2664550"/>
                  <a:pt x="46559" y="3329787"/>
                </a:cubicBezTo>
                <a:cubicBezTo>
                  <a:pt x="4496" y="3670216"/>
                  <a:pt x="-14242" y="4010141"/>
                  <a:pt x="12272" y="4352595"/>
                </a:cubicBezTo>
                <a:cubicBezTo>
                  <a:pt x="43627" y="4752907"/>
                  <a:pt x="90918" y="5150814"/>
                  <a:pt x="171094" y="5544543"/>
                </a:cubicBezTo>
                <a:cubicBezTo>
                  <a:pt x="259524" y="5979227"/>
                  <a:pt x="379573" y="6403657"/>
                  <a:pt x="538125" y="6816123"/>
                </a:cubicBezTo>
                <a:lnTo>
                  <a:pt x="555724" y="6858000"/>
                </a:lnTo>
                <a:lnTo>
                  <a:pt x="608303" y="6858000"/>
                </a:lnTo>
                <a:lnTo>
                  <a:pt x="596366" y="6829337"/>
                </a:lnTo>
                <a:cubicBezTo>
                  <a:pt x="508696" y="6602484"/>
                  <a:pt x="431985" y="6369981"/>
                  <a:pt x="364843" y="6132604"/>
                </a:cubicBezTo>
                <a:cubicBezTo>
                  <a:pt x="306463" y="5925865"/>
                  <a:pt x="263378" y="5714822"/>
                  <a:pt x="213412" y="5505676"/>
                </a:cubicBezTo>
                <a:cubicBezTo>
                  <a:pt x="212231" y="5494574"/>
                  <a:pt x="211637" y="5483421"/>
                  <a:pt x="211628" y="5472254"/>
                </a:cubicBezTo>
                <a:cubicBezTo>
                  <a:pt x="248210" y="5599108"/>
                  <a:pt x="277401" y="5710897"/>
                  <a:pt x="311945" y="5821167"/>
                </a:cubicBezTo>
                <a:cubicBezTo>
                  <a:pt x="401999" y="6108329"/>
                  <a:pt x="505868" y="6387643"/>
                  <a:pt x="623960" y="6658826"/>
                </a:cubicBezTo>
                <a:lnTo>
                  <a:pt x="717350" y="6858000"/>
                </a:lnTo>
                <a:lnTo>
                  <a:pt x="5006297" y="6858000"/>
                </a:lnTo>
                <a:close/>
              </a:path>
            </a:pathLst>
          </a:custGeom>
          <a:solidFill>
            <a:srgbClr val="C894AD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837CE00-44BE-4D11-88D1-54A797271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44652"/>
            <a:ext cx="3182112" cy="5568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4100">
                <a:solidFill>
                  <a:srgbClr val="FFFFFF"/>
                </a:solidFill>
              </a:rPr>
              <a:t>S’interroger grâce aux matinées à  la ferme Challandes</a:t>
            </a:r>
            <a:endParaRPr lang="fr-CH" sz="410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C6670C-73FB-E4C6-8858-3D4752550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350" y="644652"/>
            <a:ext cx="5856401" cy="5568696"/>
          </a:xfrm>
        </p:spPr>
        <p:txBody>
          <a:bodyPr anchor="ctr">
            <a:normAutofit/>
          </a:bodyPr>
          <a:lstStyle/>
          <a:p>
            <a:r>
              <a:rPr lang="fr-FR" dirty="0"/>
              <a:t>Mettre en perspective l’importance du sol lors des matinées à la ferme et lors du retour en classe (productions des élèves)</a:t>
            </a:r>
          </a:p>
          <a:p>
            <a:r>
              <a:rPr lang="fr-FR" dirty="0"/>
              <a:t>Partir des situations concrètes qui nous sont proposées par Sarah</a:t>
            </a:r>
          </a:p>
          <a:p>
            <a:r>
              <a:rPr lang="fr-FR" dirty="0"/>
              <a:t>Mettre en évidence les liens entre la qualité du sol et les cultures</a:t>
            </a:r>
          </a:p>
          <a:p>
            <a:r>
              <a:rPr lang="fr-FR" dirty="0"/>
              <a:t>S’intéresser, découvrir ce qui est sous nos pieds</a:t>
            </a:r>
          </a:p>
          <a:p>
            <a:r>
              <a:rPr lang="fr-FR" dirty="0"/>
              <a:t>Interroger nos propres conceptions</a:t>
            </a:r>
          </a:p>
          <a:p>
            <a:r>
              <a:rPr lang="fr-FR" dirty="0"/>
              <a:t>Tisser des liens: sol-plantes- alimentation- déchets-agriculteurs- consommateurs</a:t>
            </a:r>
          </a:p>
          <a:p>
            <a:r>
              <a:rPr lang="fr-FR" dirty="0"/>
              <a:t>Avoir une pensée systémique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692918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7B6BBF-09F2-4A29-AE4E-3771E292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605B12C-E202-036A-D5EA-D3B04516F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34029"/>
            <a:ext cx="10921640" cy="1314698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FR" sz="4000" dirty="0"/>
              <a:t>Une démarche scientifique </a:t>
            </a:r>
            <a:br>
              <a:rPr lang="fr-FR" sz="4000" dirty="0"/>
            </a:br>
            <a:r>
              <a:rPr lang="fr-FR" sz="4000" dirty="0"/>
              <a:t>qui s’appuie sur les sens</a:t>
            </a:r>
            <a:endParaRPr lang="fr-CH" sz="4000" dirty="0"/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48305" y="2241737"/>
            <a:ext cx="10900219" cy="18288"/>
          </a:xfrm>
          <a:custGeom>
            <a:avLst/>
            <a:gdLst>
              <a:gd name="connsiteX0" fmla="*/ 0 w 10900219"/>
              <a:gd name="connsiteY0" fmla="*/ 0 h 18288"/>
              <a:gd name="connsiteX1" fmla="*/ 463259 w 10900219"/>
              <a:gd name="connsiteY1" fmla="*/ 0 h 18288"/>
              <a:gd name="connsiteX2" fmla="*/ 1144523 w 10900219"/>
              <a:gd name="connsiteY2" fmla="*/ 0 h 18288"/>
              <a:gd name="connsiteX3" fmla="*/ 1934789 w 10900219"/>
              <a:gd name="connsiteY3" fmla="*/ 0 h 18288"/>
              <a:gd name="connsiteX4" fmla="*/ 2289046 w 10900219"/>
              <a:gd name="connsiteY4" fmla="*/ 0 h 18288"/>
              <a:gd name="connsiteX5" fmla="*/ 2643303 w 10900219"/>
              <a:gd name="connsiteY5" fmla="*/ 0 h 18288"/>
              <a:gd name="connsiteX6" fmla="*/ 3542571 w 10900219"/>
              <a:gd name="connsiteY6" fmla="*/ 0 h 18288"/>
              <a:gd name="connsiteX7" fmla="*/ 4223835 w 10900219"/>
              <a:gd name="connsiteY7" fmla="*/ 0 h 18288"/>
              <a:gd name="connsiteX8" fmla="*/ 4578092 w 10900219"/>
              <a:gd name="connsiteY8" fmla="*/ 0 h 18288"/>
              <a:gd name="connsiteX9" fmla="*/ 5259356 w 10900219"/>
              <a:gd name="connsiteY9" fmla="*/ 0 h 18288"/>
              <a:gd name="connsiteX10" fmla="*/ 6158624 w 10900219"/>
              <a:gd name="connsiteY10" fmla="*/ 0 h 18288"/>
              <a:gd name="connsiteX11" fmla="*/ 6730885 w 10900219"/>
              <a:gd name="connsiteY11" fmla="*/ 0 h 18288"/>
              <a:gd name="connsiteX12" fmla="*/ 7303147 w 10900219"/>
              <a:gd name="connsiteY12" fmla="*/ 0 h 18288"/>
              <a:gd name="connsiteX13" fmla="*/ 7984410 w 10900219"/>
              <a:gd name="connsiteY13" fmla="*/ 0 h 18288"/>
              <a:gd name="connsiteX14" fmla="*/ 8774676 w 10900219"/>
              <a:gd name="connsiteY14" fmla="*/ 0 h 18288"/>
              <a:gd name="connsiteX15" fmla="*/ 9564942 w 10900219"/>
              <a:gd name="connsiteY15" fmla="*/ 0 h 18288"/>
              <a:gd name="connsiteX16" fmla="*/ 10900219 w 10900219"/>
              <a:gd name="connsiteY16" fmla="*/ 0 h 18288"/>
              <a:gd name="connsiteX17" fmla="*/ 10900219 w 10900219"/>
              <a:gd name="connsiteY17" fmla="*/ 18288 h 18288"/>
              <a:gd name="connsiteX18" fmla="*/ 10436960 w 10900219"/>
              <a:gd name="connsiteY18" fmla="*/ 18288 h 18288"/>
              <a:gd name="connsiteX19" fmla="*/ 9537692 w 10900219"/>
              <a:gd name="connsiteY19" fmla="*/ 18288 h 18288"/>
              <a:gd name="connsiteX20" fmla="*/ 8856428 w 10900219"/>
              <a:gd name="connsiteY20" fmla="*/ 18288 h 18288"/>
              <a:gd name="connsiteX21" fmla="*/ 8502171 w 10900219"/>
              <a:gd name="connsiteY21" fmla="*/ 18288 h 18288"/>
              <a:gd name="connsiteX22" fmla="*/ 7820907 w 10900219"/>
              <a:gd name="connsiteY22" fmla="*/ 18288 h 18288"/>
              <a:gd name="connsiteX23" fmla="*/ 7248646 w 10900219"/>
              <a:gd name="connsiteY23" fmla="*/ 18288 h 18288"/>
              <a:gd name="connsiteX24" fmla="*/ 6676384 w 10900219"/>
              <a:gd name="connsiteY24" fmla="*/ 18288 h 18288"/>
              <a:gd name="connsiteX25" fmla="*/ 6104123 w 10900219"/>
              <a:gd name="connsiteY25" fmla="*/ 18288 h 18288"/>
              <a:gd name="connsiteX26" fmla="*/ 5531861 w 10900219"/>
              <a:gd name="connsiteY26" fmla="*/ 18288 h 18288"/>
              <a:gd name="connsiteX27" fmla="*/ 4741595 w 10900219"/>
              <a:gd name="connsiteY27" fmla="*/ 18288 h 18288"/>
              <a:gd name="connsiteX28" fmla="*/ 4060332 w 10900219"/>
              <a:gd name="connsiteY28" fmla="*/ 18288 h 18288"/>
              <a:gd name="connsiteX29" fmla="*/ 3706074 w 10900219"/>
              <a:gd name="connsiteY29" fmla="*/ 18288 h 18288"/>
              <a:gd name="connsiteX30" fmla="*/ 3133813 w 10900219"/>
              <a:gd name="connsiteY30" fmla="*/ 18288 h 18288"/>
              <a:gd name="connsiteX31" fmla="*/ 2343547 w 10900219"/>
              <a:gd name="connsiteY31" fmla="*/ 18288 h 18288"/>
              <a:gd name="connsiteX32" fmla="*/ 1880288 w 10900219"/>
              <a:gd name="connsiteY32" fmla="*/ 18288 h 18288"/>
              <a:gd name="connsiteX33" fmla="*/ 981020 w 10900219"/>
              <a:gd name="connsiteY33" fmla="*/ 18288 h 18288"/>
              <a:gd name="connsiteX34" fmla="*/ 0 w 10900219"/>
              <a:gd name="connsiteY34" fmla="*/ 18288 h 18288"/>
              <a:gd name="connsiteX35" fmla="*/ 0 w 10900219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900219" h="18288" fill="none" extrusionOk="0">
                <a:moveTo>
                  <a:pt x="0" y="0"/>
                </a:moveTo>
                <a:cubicBezTo>
                  <a:pt x="118469" y="-6619"/>
                  <a:pt x="329397" y="-5525"/>
                  <a:pt x="463259" y="0"/>
                </a:cubicBezTo>
                <a:cubicBezTo>
                  <a:pt x="597121" y="5525"/>
                  <a:pt x="866598" y="4881"/>
                  <a:pt x="1144523" y="0"/>
                </a:cubicBezTo>
                <a:cubicBezTo>
                  <a:pt x="1422448" y="-4881"/>
                  <a:pt x="1761178" y="17159"/>
                  <a:pt x="1934789" y="0"/>
                </a:cubicBezTo>
                <a:cubicBezTo>
                  <a:pt x="2108400" y="-17159"/>
                  <a:pt x="2119134" y="-4032"/>
                  <a:pt x="2289046" y="0"/>
                </a:cubicBezTo>
                <a:cubicBezTo>
                  <a:pt x="2458958" y="4032"/>
                  <a:pt x="2472610" y="15385"/>
                  <a:pt x="2643303" y="0"/>
                </a:cubicBezTo>
                <a:cubicBezTo>
                  <a:pt x="2813996" y="-15385"/>
                  <a:pt x="3334189" y="-21234"/>
                  <a:pt x="3542571" y="0"/>
                </a:cubicBezTo>
                <a:cubicBezTo>
                  <a:pt x="3750953" y="21234"/>
                  <a:pt x="3991639" y="13212"/>
                  <a:pt x="4223835" y="0"/>
                </a:cubicBezTo>
                <a:cubicBezTo>
                  <a:pt x="4456031" y="-13212"/>
                  <a:pt x="4466914" y="13318"/>
                  <a:pt x="4578092" y="0"/>
                </a:cubicBezTo>
                <a:cubicBezTo>
                  <a:pt x="4689270" y="-13318"/>
                  <a:pt x="5120635" y="31363"/>
                  <a:pt x="5259356" y="0"/>
                </a:cubicBezTo>
                <a:cubicBezTo>
                  <a:pt x="5398077" y="-31363"/>
                  <a:pt x="5954119" y="-7091"/>
                  <a:pt x="6158624" y="0"/>
                </a:cubicBezTo>
                <a:cubicBezTo>
                  <a:pt x="6363129" y="7091"/>
                  <a:pt x="6535071" y="-8480"/>
                  <a:pt x="6730885" y="0"/>
                </a:cubicBezTo>
                <a:cubicBezTo>
                  <a:pt x="6926699" y="8480"/>
                  <a:pt x="7091018" y="19194"/>
                  <a:pt x="7303147" y="0"/>
                </a:cubicBezTo>
                <a:cubicBezTo>
                  <a:pt x="7515276" y="-19194"/>
                  <a:pt x="7840361" y="30755"/>
                  <a:pt x="7984410" y="0"/>
                </a:cubicBezTo>
                <a:cubicBezTo>
                  <a:pt x="8128459" y="-30755"/>
                  <a:pt x="8498590" y="39460"/>
                  <a:pt x="8774676" y="0"/>
                </a:cubicBezTo>
                <a:cubicBezTo>
                  <a:pt x="9050762" y="-39460"/>
                  <a:pt x="9204381" y="36508"/>
                  <a:pt x="9564942" y="0"/>
                </a:cubicBezTo>
                <a:cubicBezTo>
                  <a:pt x="9925503" y="-36508"/>
                  <a:pt x="10235542" y="59225"/>
                  <a:pt x="10900219" y="0"/>
                </a:cubicBezTo>
                <a:cubicBezTo>
                  <a:pt x="10900865" y="4451"/>
                  <a:pt x="10900709" y="9226"/>
                  <a:pt x="10900219" y="18288"/>
                </a:cubicBezTo>
                <a:cubicBezTo>
                  <a:pt x="10675942" y="21751"/>
                  <a:pt x="10609372" y="26977"/>
                  <a:pt x="10436960" y="18288"/>
                </a:cubicBezTo>
                <a:cubicBezTo>
                  <a:pt x="10264548" y="9599"/>
                  <a:pt x="9961150" y="-11074"/>
                  <a:pt x="9537692" y="18288"/>
                </a:cubicBezTo>
                <a:cubicBezTo>
                  <a:pt x="9114234" y="47650"/>
                  <a:pt x="9087386" y="35169"/>
                  <a:pt x="8856428" y="18288"/>
                </a:cubicBezTo>
                <a:cubicBezTo>
                  <a:pt x="8625470" y="1407"/>
                  <a:pt x="8634361" y="13786"/>
                  <a:pt x="8502171" y="18288"/>
                </a:cubicBezTo>
                <a:cubicBezTo>
                  <a:pt x="8369981" y="22790"/>
                  <a:pt x="8132296" y="22561"/>
                  <a:pt x="7820907" y="18288"/>
                </a:cubicBezTo>
                <a:cubicBezTo>
                  <a:pt x="7509518" y="14015"/>
                  <a:pt x="7432447" y="29431"/>
                  <a:pt x="7248646" y="18288"/>
                </a:cubicBezTo>
                <a:cubicBezTo>
                  <a:pt x="7064845" y="7145"/>
                  <a:pt x="6954380" y="2746"/>
                  <a:pt x="6676384" y="18288"/>
                </a:cubicBezTo>
                <a:cubicBezTo>
                  <a:pt x="6398388" y="33830"/>
                  <a:pt x="6292480" y="-4579"/>
                  <a:pt x="6104123" y="18288"/>
                </a:cubicBezTo>
                <a:cubicBezTo>
                  <a:pt x="5915766" y="41155"/>
                  <a:pt x="5703359" y="-8437"/>
                  <a:pt x="5531861" y="18288"/>
                </a:cubicBezTo>
                <a:cubicBezTo>
                  <a:pt x="5360363" y="45013"/>
                  <a:pt x="5056784" y="-12121"/>
                  <a:pt x="4741595" y="18288"/>
                </a:cubicBezTo>
                <a:cubicBezTo>
                  <a:pt x="4426406" y="48697"/>
                  <a:pt x="4364529" y="-10910"/>
                  <a:pt x="4060332" y="18288"/>
                </a:cubicBezTo>
                <a:cubicBezTo>
                  <a:pt x="3756135" y="47486"/>
                  <a:pt x="3816049" y="13364"/>
                  <a:pt x="3706074" y="18288"/>
                </a:cubicBezTo>
                <a:cubicBezTo>
                  <a:pt x="3596099" y="23212"/>
                  <a:pt x="3382238" y="37686"/>
                  <a:pt x="3133813" y="18288"/>
                </a:cubicBezTo>
                <a:cubicBezTo>
                  <a:pt x="2885388" y="-1110"/>
                  <a:pt x="2523125" y="15465"/>
                  <a:pt x="2343547" y="18288"/>
                </a:cubicBezTo>
                <a:cubicBezTo>
                  <a:pt x="2163969" y="21111"/>
                  <a:pt x="1985160" y="33196"/>
                  <a:pt x="1880288" y="18288"/>
                </a:cubicBezTo>
                <a:cubicBezTo>
                  <a:pt x="1775416" y="3380"/>
                  <a:pt x="1261751" y="-9914"/>
                  <a:pt x="981020" y="18288"/>
                </a:cubicBezTo>
                <a:cubicBezTo>
                  <a:pt x="700289" y="46490"/>
                  <a:pt x="314212" y="-15659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900219" h="18288" stroke="0" extrusionOk="0">
                <a:moveTo>
                  <a:pt x="0" y="0"/>
                </a:moveTo>
                <a:cubicBezTo>
                  <a:pt x="269624" y="3698"/>
                  <a:pt x="383061" y="-5818"/>
                  <a:pt x="572261" y="0"/>
                </a:cubicBezTo>
                <a:cubicBezTo>
                  <a:pt x="761461" y="5818"/>
                  <a:pt x="826360" y="-1890"/>
                  <a:pt x="926519" y="0"/>
                </a:cubicBezTo>
                <a:cubicBezTo>
                  <a:pt x="1026678" y="1890"/>
                  <a:pt x="1621671" y="-1096"/>
                  <a:pt x="1825787" y="0"/>
                </a:cubicBezTo>
                <a:cubicBezTo>
                  <a:pt x="2029903" y="1096"/>
                  <a:pt x="2212612" y="17145"/>
                  <a:pt x="2398048" y="0"/>
                </a:cubicBezTo>
                <a:cubicBezTo>
                  <a:pt x="2583484" y="-17145"/>
                  <a:pt x="2739759" y="-14168"/>
                  <a:pt x="2970310" y="0"/>
                </a:cubicBezTo>
                <a:cubicBezTo>
                  <a:pt x="3200861" y="14168"/>
                  <a:pt x="3502691" y="33180"/>
                  <a:pt x="3869578" y="0"/>
                </a:cubicBezTo>
                <a:cubicBezTo>
                  <a:pt x="4236465" y="-33180"/>
                  <a:pt x="4122134" y="-10470"/>
                  <a:pt x="4332837" y="0"/>
                </a:cubicBezTo>
                <a:cubicBezTo>
                  <a:pt x="4543540" y="10470"/>
                  <a:pt x="4834652" y="3572"/>
                  <a:pt x="5232105" y="0"/>
                </a:cubicBezTo>
                <a:cubicBezTo>
                  <a:pt x="5629558" y="-3572"/>
                  <a:pt x="5773178" y="-6604"/>
                  <a:pt x="6131373" y="0"/>
                </a:cubicBezTo>
                <a:cubicBezTo>
                  <a:pt x="6489568" y="6604"/>
                  <a:pt x="6621532" y="18870"/>
                  <a:pt x="6812637" y="0"/>
                </a:cubicBezTo>
                <a:cubicBezTo>
                  <a:pt x="7003742" y="-18870"/>
                  <a:pt x="7311146" y="18959"/>
                  <a:pt x="7711905" y="0"/>
                </a:cubicBezTo>
                <a:cubicBezTo>
                  <a:pt x="8112664" y="-18959"/>
                  <a:pt x="8080793" y="-24744"/>
                  <a:pt x="8284166" y="0"/>
                </a:cubicBezTo>
                <a:cubicBezTo>
                  <a:pt x="8487539" y="24744"/>
                  <a:pt x="8615041" y="-1627"/>
                  <a:pt x="8856428" y="0"/>
                </a:cubicBezTo>
                <a:cubicBezTo>
                  <a:pt x="9097815" y="1627"/>
                  <a:pt x="9475052" y="26322"/>
                  <a:pt x="9646694" y="0"/>
                </a:cubicBezTo>
                <a:cubicBezTo>
                  <a:pt x="9818336" y="-26322"/>
                  <a:pt x="9938906" y="-121"/>
                  <a:pt x="10218955" y="0"/>
                </a:cubicBezTo>
                <a:cubicBezTo>
                  <a:pt x="10499004" y="121"/>
                  <a:pt x="10697467" y="15326"/>
                  <a:pt x="10900219" y="0"/>
                </a:cubicBezTo>
                <a:cubicBezTo>
                  <a:pt x="10899812" y="8690"/>
                  <a:pt x="10900065" y="14141"/>
                  <a:pt x="10900219" y="18288"/>
                </a:cubicBezTo>
                <a:cubicBezTo>
                  <a:pt x="10543007" y="31201"/>
                  <a:pt x="10472057" y="15684"/>
                  <a:pt x="10109953" y="18288"/>
                </a:cubicBezTo>
                <a:cubicBezTo>
                  <a:pt x="9747849" y="20892"/>
                  <a:pt x="9872856" y="33007"/>
                  <a:pt x="9755696" y="18288"/>
                </a:cubicBezTo>
                <a:cubicBezTo>
                  <a:pt x="9638536" y="3569"/>
                  <a:pt x="9442681" y="6596"/>
                  <a:pt x="9292437" y="18288"/>
                </a:cubicBezTo>
                <a:cubicBezTo>
                  <a:pt x="9142193" y="29980"/>
                  <a:pt x="8817861" y="-11343"/>
                  <a:pt x="8393169" y="18288"/>
                </a:cubicBezTo>
                <a:cubicBezTo>
                  <a:pt x="7968477" y="47919"/>
                  <a:pt x="7919655" y="23228"/>
                  <a:pt x="7711905" y="18288"/>
                </a:cubicBezTo>
                <a:cubicBezTo>
                  <a:pt x="7504155" y="13348"/>
                  <a:pt x="7365667" y="6452"/>
                  <a:pt x="7248646" y="18288"/>
                </a:cubicBezTo>
                <a:cubicBezTo>
                  <a:pt x="7131625" y="30124"/>
                  <a:pt x="6776155" y="2871"/>
                  <a:pt x="6567382" y="18288"/>
                </a:cubicBezTo>
                <a:cubicBezTo>
                  <a:pt x="6358609" y="33705"/>
                  <a:pt x="6372933" y="1091"/>
                  <a:pt x="6213125" y="18288"/>
                </a:cubicBezTo>
                <a:cubicBezTo>
                  <a:pt x="6053317" y="35485"/>
                  <a:pt x="5980913" y="1290"/>
                  <a:pt x="5858868" y="18288"/>
                </a:cubicBezTo>
                <a:cubicBezTo>
                  <a:pt x="5736823" y="35286"/>
                  <a:pt x="5481395" y="5492"/>
                  <a:pt x="5177604" y="18288"/>
                </a:cubicBezTo>
                <a:cubicBezTo>
                  <a:pt x="4873813" y="31084"/>
                  <a:pt x="4854222" y="37160"/>
                  <a:pt x="4714345" y="18288"/>
                </a:cubicBezTo>
                <a:cubicBezTo>
                  <a:pt x="4574468" y="-584"/>
                  <a:pt x="4298550" y="22981"/>
                  <a:pt x="3924079" y="18288"/>
                </a:cubicBezTo>
                <a:cubicBezTo>
                  <a:pt x="3549608" y="13595"/>
                  <a:pt x="3645461" y="-921"/>
                  <a:pt x="3460820" y="18288"/>
                </a:cubicBezTo>
                <a:cubicBezTo>
                  <a:pt x="3276179" y="37497"/>
                  <a:pt x="3004470" y="-15027"/>
                  <a:pt x="2670554" y="18288"/>
                </a:cubicBezTo>
                <a:cubicBezTo>
                  <a:pt x="2336638" y="51603"/>
                  <a:pt x="2425773" y="17517"/>
                  <a:pt x="2316297" y="18288"/>
                </a:cubicBezTo>
                <a:cubicBezTo>
                  <a:pt x="2206821" y="19059"/>
                  <a:pt x="1757890" y="42158"/>
                  <a:pt x="1526031" y="18288"/>
                </a:cubicBezTo>
                <a:cubicBezTo>
                  <a:pt x="1294172" y="-5582"/>
                  <a:pt x="1213137" y="12281"/>
                  <a:pt x="1062771" y="18288"/>
                </a:cubicBezTo>
                <a:cubicBezTo>
                  <a:pt x="912405" y="24295"/>
                  <a:pt x="829444" y="7304"/>
                  <a:pt x="708514" y="18288"/>
                </a:cubicBezTo>
                <a:cubicBezTo>
                  <a:pt x="587584" y="29272"/>
                  <a:pt x="227877" y="37311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rgbClr val="C894AD"/>
          </a:solidFill>
          <a:ln w="34925">
            <a:solidFill>
              <a:srgbClr val="C894A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5ED3CC8-C862-9049-D9EC-3295AABCF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5915521"/>
              </p:ext>
            </p:extLst>
          </p:nvPr>
        </p:nvGraphicFramePr>
        <p:xfrm>
          <a:off x="632647" y="2805098"/>
          <a:ext cx="10915869" cy="3478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8152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CDF9220-E2F1-49CC-6AF7-8934400A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fr-FR" sz="2900"/>
              <a:t>Travailler en interdisciplinarité</a:t>
            </a:r>
            <a:endParaRPr lang="fr-CH" sz="2900"/>
          </a:p>
        </p:txBody>
      </p:sp>
      <p:sp>
        <p:nvSpPr>
          <p:cNvPr id="38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C894AD"/>
          </a:solidFill>
          <a:ln w="34925">
            <a:solidFill>
              <a:srgbClr val="C894A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7EBD0A06-F988-DCB2-AF33-2C60B37A21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8884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520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3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C894AD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572165-C81A-5BB0-BF44-65BC8697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300" dirty="0" err="1">
                <a:solidFill>
                  <a:srgbClr val="FFFFFF"/>
                </a:solidFill>
              </a:rPr>
              <a:t>Biodiversité</a:t>
            </a:r>
            <a:r>
              <a:rPr lang="en-US" sz="2300" dirty="0">
                <a:solidFill>
                  <a:srgbClr val="FFFFFF"/>
                </a:solidFill>
              </a:rPr>
              <a:t> 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et 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salon du livre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 </a:t>
            </a:r>
            <a:br>
              <a:rPr lang="en-US" sz="2300" dirty="0">
                <a:solidFill>
                  <a:srgbClr val="FFFFFF"/>
                </a:solidFill>
              </a:rPr>
            </a:br>
            <a:r>
              <a:rPr lang="en-US" sz="2300" dirty="0">
                <a:solidFill>
                  <a:srgbClr val="FFFFFF"/>
                </a:solidFill>
              </a:rPr>
              <a:t>(SN, L1 et AVI du PER)</a:t>
            </a:r>
          </a:p>
        </p:txBody>
      </p:sp>
      <p:sp>
        <p:nvSpPr>
          <p:cNvPr id="46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C894AD"/>
          </a:solidFill>
          <a:ln w="38100" cap="rnd">
            <a:solidFill>
              <a:srgbClr val="C894A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1C41EBB-5DE4-A60C-6496-953E299946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82" r="1" b="19520"/>
          <a:stretch/>
        </p:blipFill>
        <p:spPr bwMode="auto">
          <a:xfrm>
            <a:off x="643467" y="1847811"/>
            <a:ext cx="5448327" cy="306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183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306AB6-9D65-4F8E-9FD7-C3F3A3DE3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E5A409-32CE-3FB0-87D1-E87724C93D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1" b="284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84C940E-7A1D-418E-A9E8-C9852CA8E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1255" y="2996261"/>
            <a:ext cx="6310745" cy="3861739"/>
          </a:xfrm>
          <a:custGeom>
            <a:avLst/>
            <a:gdLst>
              <a:gd name="connsiteX0" fmla="*/ 5172027 w 6310745"/>
              <a:gd name="connsiteY0" fmla="*/ 351902 h 3861739"/>
              <a:gd name="connsiteX1" fmla="*/ 5173047 w 6310745"/>
              <a:gd name="connsiteY1" fmla="*/ 352987 h 3861739"/>
              <a:gd name="connsiteX2" fmla="*/ 5177471 w 6310745"/>
              <a:gd name="connsiteY2" fmla="*/ 352581 h 3861739"/>
              <a:gd name="connsiteX3" fmla="*/ 2969865 w 6310745"/>
              <a:gd name="connsiteY3" fmla="*/ 91462 h 3861739"/>
              <a:gd name="connsiteX4" fmla="*/ 2918830 w 6310745"/>
              <a:gd name="connsiteY4" fmla="*/ 95401 h 3861739"/>
              <a:gd name="connsiteX5" fmla="*/ 1957331 w 6310745"/>
              <a:gd name="connsiteY5" fmla="*/ 323658 h 3861739"/>
              <a:gd name="connsiteX6" fmla="*/ 413011 w 6310745"/>
              <a:gd name="connsiteY6" fmla="*/ 1429370 h 3861739"/>
              <a:gd name="connsiteX7" fmla="*/ 88087 w 6310745"/>
              <a:gd name="connsiteY7" fmla="*/ 2204577 h 3861739"/>
              <a:gd name="connsiteX8" fmla="*/ 109862 w 6310745"/>
              <a:gd name="connsiteY8" fmla="*/ 2159496 h 3861739"/>
              <a:gd name="connsiteX9" fmla="*/ 566286 w 6310745"/>
              <a:gd name="connsiteY9" fmla="*/ 1369352 h 3861739"/>
              <a:gd name="connsiteX10" fmla="*/ 1648059 w 6310745"/>
              <a:gd name="connsiteY10" fmla="*/ 484837 h 3861739"/>
              <a:gd name="connsiteX11" fmla="*/ 2969865 w 6310745"/>
              <a:gd name="connsiteY11" fmla="*/ 91462 h 3861739"/>
              <a:gd name="connsiteX12" fmla="*/ 3495357 w 6310745"/>
              <a:gd name="connsiteY12" fmla="*/ 893 h 3861739"/>
              <a:gd name="connsiteX13" fmla="*/ 3941913 w 6310745"/>
              <a:gd name="connsiteY13" fmla="*/ 37963 h 3861739"/>
              <a:gd name="connsiteX14" fmla="*/ 5299614 w 6310745"/>
              <a:gd name="connsiteY14" fmla="*/ 324201 h 3861739"/>
              <a:gd name="connsiteX15" fmla="*/ 6213700 w 6310745"/>
              <a:gd name="connsiteY15" fmla="*/ 666307 h 3861739"/>
              <a:gd name="connsiteX16" fmla="*/ 6310745 w 6310745"/>
              <a:gd name="connsiteY16" fmla="*/ 718092 h 3861739"/>
              <a:gd name="connsiteX17" fmla="*/ 6310745 w 6310745"/>
              <a:gd name="connsiteY17" fmla="*/ 786964 h 3861739"/>
              <a:gd name="connsiteX18" fmla="*/ 6223734 w 6310745"/>
              <a:gd name="connsiteY18" fmla="*/ 739515 h 3861739"/>
              <a:gd name="connsiteX19" fmla="*/ 5436559 w 6310745"/>
              <a:gd name="connsiteY19" fmla="*/ 427942 h 3861739"/>
              <a:gd name="connsiteX20" fmla="*/ 5314925 w 6310745"/>
              <a:gd name="connsiteY20" fmla="*/ 390465 h 3861739"/>
              <a:gd name="connsiteX21" fmla="*/ 5198564 w 6310745"/>
              <a:gd name="connsiteY21" fmla="*/ 357468 h 3861739"/>
              <a:gd name="connsiteX22" fmla="*/ 5826636 w 6310745"/>
              <a:gd name="connsiteY22" fmla="*/ 619266 h 3861739"/>
              <a:gd name="connsiteX23" fmla="*/ 6125359 w 6310745"/>
              <a:gd name="connsiteY23" fmla="*/ 778370 h 3861739"/>
              <a:gd name="connsiteX24" fmla="*/ 6310745 w 6310745"/>
              <a:gd name="connsiteY24" fmla="*/ 896973 h 3861739"/>
              <a:gd name="connsiteX25" fmla="*/ 6310745 w 6310745"/>
              <a:gd name="connsiteY25" fmla="*/ 3861739 h 3861739"/>
              <a:gd name="connsiteX26" fmla="*/ 974639 w 6310745"/>
              <a:gd name="connsiteY26" fmla="*/ 3861739 h 3861739"/>
              <a:gd name="connsiteX27" fmla="*/ 719986 w 6310745"/>
              <a:gd name="connsiteY27" fmla="*/ 3659957 h 3861739"/>
              <a:gd name="connsiteX28" fmla="*/ 299202 w 6310745"/>
              <a:gd name="connsiteY28" fmla="*/ 3177626 h 3861739"/>
              <a:gd name="connsiteX29" fmla="*/ 52873 w 6310745"/>
              <a:gd name="connsiteY29" fmla="*/ 2564820 h 3861739"/>
              <a:gd name="connsiteX30" fmla="*/ 21743 w 6310745"/>
              <a:gd name="connsiteY30" fmla="*/ 2457276 h 3861739"/>
              <a:gd name="connsiteX31" fmla="*/ 15788 w 6310745"/>
              <a:gd name="connsiteY31" fmla="*/ 2193035 h 3861739"/>
              <a:gd name="connsiteX32" fmla="*/ 1087523 w 6310745"/>
              <a:gd name="connsiteY32" fmla="*/ 695306 h 3861739"/>
              <a:gd name="connsiteX33" fmla="*/ 2765215 w 6310745"/>
              <a:gd name="connsiteY33" fmla="*/ 56158 h 3861739"/>
              <a:gd name="connsiteX34" fmla="*/ 3120078 w 6310745"/>
              <a:gd name="connsiteY34" fmla="*/ 15422 h 3861739"/>
              <a:gd name="connsiteX35" fmla="*/ 3495357 w 6310745"/>
              <a:gd name="connsiteY35" fmla="*/ 893 h 3861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310745" h="3861739">
                <a:moveTo>
                  <a:pt x="5172027" y="351902"/>
                </a:moveTo>
                <a:cubicBezTo>
                  <a:pt x="5172027" y="351902"/>
                  <a:pt x="5172027" y="352852"/>
                  <a:pt x="5173047" y="352987"/>
                </a:cubicBezTo>
                <a:lnTo>
                  <a:pt x="5177471" y="352581"/>
                </a:lnTo>
                <a:close/>
                <a:moveTo>
                  <a:pt x="2969865" y="91462"/>
                </a:moveTo>
                <a:cubicBezTo>
                  <a:pt x="2952701" y="89711"/>
                  <a:pt x="2935264" y="91055"/>
                  <a:pt x="2918830" y="95401"/>
                </a:cubicBezTo>
                <a:cubicBezTo>
                  <a:pt x="2586081" y="133611"/>
                  <a:pt x="2262146" y="210506"/>
                  <a:pt x="1957331" y="323658"/>
                </a:cubicBezTo>
                <a:cubicBezTo>
                  <a:pt x="1300170" y="565494"/>
                  <a:pt x="773488" y="924243"/>
                  <a:pt x="413011" y="1429370"/>
                </a:cubicBezTo>
                <a:cubicBezTo>
                  <a:pt x="241125" y="1667934"/>
                  <a:pt x="130650" y="1931482"/>
                  <a:pt x="88087" y="2204577"/>
                </a:cubicBezTo>
                <a:cubicBezTo>
                  <a:pt x="96253" y="2189777"/>
                  <a:pt x="103398" y="2174704"/>
                  <a:pt x="109862" y="2159496"/>
                </a:cubicBezTo>
                <a:cubicBezTo>
                  <a:pt x="227584" y="1883441"/>
                  <a:pt x="374053" y="1617978"/>
                  <a:pt x="566286" y="1369352"/>
                </a:cubicBezTo>
                <a:cubicBezTo>
                  <a:pt x="843916" y="1009789"/>
                  <a:pt x="1197929" y="710108"/>
                  <a:pt x="1648059" y="484837"/>
                </a:cubicBezTo>
                <a:cubicBezTo>
                  <a:pt x="2053957" y="281700"/>
                  <a:pt x="2497621" y="159899"/>
                  <a:pt x="2969865" y="91462"/>
                </a:cubicBezTo>
                <a:close/>
                <a:moveTo>
                  <a:pt x="3495357" y="893"/>
                </a:moveTo>
                <a:cubicBezTo>
                  <a:pt x="3633661" y="-4539"/>
                  <a:pt x="3787957" y="15693"/>
                  <a:pt x="3941913" y="37963"/>
                </a:cubicBezTo>
                <a:cubicBezTo>
                  <a:pt x="4403949" y="104770"/>
                  <a:pt x="4858161" y="195339"/>
                  <a:pt x="5299614" y="324201"/>
                </a:cubicBezTo>
                <a:cubicBezTo>
                  <a:pt x="5617945" y="417079"/>
                  <a:pt x="5925559" y="526685"/>
                  <a:pt x="6213700" y="666307"/>
                </a:cubicBezTo>
                <a:lnTo>
                  <a:pt x="6310745" y="718092"/>
                </a:lnTo>
                <a:lnTo>
                  <a:pt x="6310745" y="786964"/>
                </a:lnTo>
                <a:lnTo>
                  <a:pt x="6223734" y="739515"/>
                </a:lnTo>
                <a:cubicBezTo>
                  <a:pt x="5975170" y="615379"/>
                  <a:pt x="5710361" y="515015"/>
                  <a:pt x="5436559" y="427942"/>
                </a:cubicBezTo>
                <a:cubicBezTo>
                  <a:pt x="5396292" y="415002"/>
                  <a:pt x="5355753" y="402509"/>
                  <a:pt x="5314925" y="390465"/>
                </a:cubicBezTo>
                <a:cubicBezTo>
                  <a:pt x="5276307" y="379059"/>
                  <a:pt x="5237351" y="368468"/>
                  <a:pt x="5198564" y="357468"/>
                </a:cubicBezTo>
                <a:cubicBezTo>
                  <a:pt x="5414393" y="434473"/>
                  <a:pt x="5624129" y="521907"/>
                  <a:pt x="5826636" y="619266"/>
                </a:cubicBezTo>
                <a:cubicBezTo>
                  <a:pt x="5929344" y="669507"/>
                  <a:pt x="6029097" y="722388"/>
                  <a:pt x="6125359" y="778370"/>
                </a:cubicBezTo>
                <a:lnTo>
                  <a:pt x="6310745" y="896973"/>
                </a:lnTo>
                <a:lnTo>
                  <a:pt x="6310745" y="3861739"/>
                </a:lnTo>
                <a:lnTo>
                  <a:pt x="974639" y="3861739"/>
                </a:lnTo>
                <a:lnTo>
                  <a:pt x="719986" y="3659957"/>
                </a:lnTo>
                <a:cubicBezTo>
                  <a:pt x="556844" y="3515259"/>
                  <a:pt x="415052" y="3355506"/>
                  <a:pt x="299202" y="3177626"/>
                </a:cubicBezTo>
                <a:cubicBezTo>
                  <a:pt x="173197" y="2986301"/>
                  <a:pt x="89840" y="2778941"/>
                  <a:pt x="52873" y="2564820"/>
                </a:cubicBezTo>
                <a:cubicBezTo>
                  <a:pt x="46170" y="2528361"/>
                  <a:pt x="35760" y="2492390"/>
                  <a:pt x="21743" y="2457276"/>
                </a:cubicBezTo>
                <a:cubicBezTo>
                  <a:pt x="-12282" y="2369287"/>
                  <a:pt x="-34" y="2280753"/>
                  <a:pt x="15788" y="2193035"/>
                </a:cubicBezTo>
                <a:cubicBezTo>
                  <a:pt x="125343" y="1581179"/>
                  <a:pt x="505554" y="1091397"/>
                  <a:pt x="1087523" y="695306"/>
                </a:cubicBezTo>
                <a:cubicBezTo>
                  <a:pt x="1574397" y="363308"/>
                  <a:pt x="2138335" y="155961"/>
                  <a:pt x="2765215" y="56158"/>
                </a:cubicBezTo>
                <a:cubicBezTo>
                  <a:pt x="2882595" y="37419"/>
                  <a:pt x="3000997" y="24655"/>
                  <a:pt x="3120078" y="15422"/>
                </a:cubicBezTo>
                <a:cubicBezTo>
                  <a:pt x="3239161" y="6188"/>
                  <a:pt x="3356711" y="2250"/>
                  <a:pt x="3495357" y="893"/>
                </a:cubicBezTo>
                <a:close/>
              </a:path>
            </a:pathLst>
          </a:custGeom>
          <a:solidFill>
            <a:srgbClr val="C894AD">
              <a:alpha val="91000"/>
            </a:srgbClr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32FF3E1-FF7F-E9A9-2330-ECF240FF4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4878" y="3732208"/>
            <a:ext cx="4574851" cy="13902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300" dirty="0">
                <a:solidFill>
                  <a:schemeClr val="bg1"/>
                </a:solidFill>
              </a:rPr>
              <a:t> </a:t>
            </a:r>
            <a:r>
              <a:rPr lang="en-US" sz="3300" dirty="0" err="1">
                <a:solidFill>
                  <a:schemeClr val="bg1"/>
                </a:solidFill>
              </a:rPr>
              <a:t>penser</a:t>
            </a:r>
            <a:r>
              <a:rPr lang="en-US" sz="3300" dirty="0">
                <a:solidFill>
                  <a:schemeClr val="bg1"/>
                </a:solidFill>
              </a:rPr>
              <a:t> un </a:t>
            </a:r>
            <a:r>
              <a:rPr lang="en-US" sz="3300" dirty="0" err="1">
                <a:solidFill>
                  <a:schemeClr val="bg1"/>
                </a:solidFill>
              </a:rPr>
              <a:t>futur</a:t>
            </a:r>
            <a:r>
              <a:rPr lang="en-US" sz="3300" dirty="0">
                <a:solidFill>
                  <a:schemeClr val="bg1"/>
                </a:solidFill>
              </a:rPr>
              <a:t>, </a:t>
            </a:r>
            <a:r>
              <a:rPr lang="en-US" sz="3300" dirty="0" err="1">
                <a:solidFill>
                  <a:schemeClr val="bg1"/>
                </a:solidFill>
              </a:rPr>
              <a:t>ouvrir</a:t>
            </a:r>
            <a:r>
              <a:rPr lang="en-US" sz="3300" dirty="0">
                <a:solidFill>
                  <a:schemeClr val="bg1"/>
                </a:solidFill>
              </a:rPr>
              <a:t> des possibles…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2E0F698-EDF5-464C-B466-8D34B8A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9179" y="5344820"/>
            <a:ext cx="3994793" cy="27432"/>
          </a:xfrm>
          <a:custGeom>
            <a:avLst/>
            <a:gdLst>
              <a:gd name="connsiteX0" fmla="*/ 0 w 3994793"/>
              <a:gd name="connsiteY0" fmla="*/ 0 h 27432"/>
              <a:gd name="connsiteX1" fmla="*/ 745695 w 3994793"/>
              <a:gd name="connsiteY1" fmla="*/ 0 h 27432"/>
              <a:gd name="connsiteX2" fmla="*/ 1451441 w 3994793"/>
              <a:gd name="connsiteY2" fmla="*/ 0 h 27432"/>
              <a:gd name="connsiteX3" fmla="*/ 2157188 w 3994793"/>
              <a:gd name="connsiteY3" fmla="*/ 0 h 27432"/>
              <a:gd name="connsiteX4" fmla="*/ 2703143 w 3994793"/>
              <a:gd name="connsiteY4" fmla="*/ 0 h 27432"/>
              <a:gd name="connsiteX5" fmla="*/ 3289046 w 3994793"/>
              <a:gd name="connsiteY5" fmla="*/ 0 h 27432"/>
              <a:gd name="connsiteX6" fmla="*/ 3994793 w 3994793"/>
              <a:gd name="connsiteY6" fmla="*/ 0 h 27432"/>
              <a:gd name="connsiteX7" fmla="*/ 3994793 w 3994793"/>
              <a:gd name="connsiteY7" fmla="*/ 27432 h 27432"/>
              <a:gd name="connsiteX8" fmla="*/ 3328994 w 3994793"/>
              <a:gd name="connsiteY8" fmla="*/ 27432 h 27432"/>
              <a:gd name="connsiteX9" fmla="*/ 2783039 w 3994793"/>
              <a:gd name="connsiteY9" fmla="*/ 27432 h 27432"/>
              <a:gd name="connsiteX10" fmla="*/ 2237084 w 3994793"/>
              <a:gd name="connsiteY10" fmla="*/ 27432 h 27432"/>
              <a:gd name="connsiteX11" fmla="*/ 1531337 w 3994793"/>
              <a:gd name="connsiteY11" fmla="*/ 27432 h 27432"/>
              <a:gd name="connsiteX12" fmla="*/ 945434 w 3994793"/>
              <a:gd name="connsiteY12" fmla="*/ 27432 h 27432"/>
              <a:gd name="connsiteX13" fmla="*/ 0 w 3994793"/>
              <a:gd name="connsiteY13" fmla="*/ 27432 h 27432"/>
              <a:gd name="connsiteX14" fmla="*/ 0 w 3994793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94793" h="27432" fill="none" extrusionOk="0">
                <a:moveTo>
                  <a:pt x="0" y="0"/>
                </a:moveTo>
                <a:cubicBezTo>
                  <a:pt x="285474" y="-22732"/>
                  <a:pt x="421546" y="-1893"/>
                  <a:pt x="745695" y="0"/>
                </a:cubicBezTo>
                <a:cubicBezTo>
                  <a:pt x="1069844" y="1893"/>
                  <a:pt x="1267051" y="4066"/>
                  <a:pt x="1451441" y="0"/>
                </a:cubicBezTo>
                <a:cubicBezTo>
                  <a:pt x="1635831" y="-4066"/>
                  <a:pt x="1865269" y="3287"/>
                  <a:pt x="2157188" y="0"/>
                </a:cubicBezTo>
                <a:cubicBezTo>
                  <a:pt x="2449107" y="-3287"/>
                  <a:pt x="2473776" y="-12720"/>
                  <a:pt x="2703143" y="0"/>
                </a:cubicBezTo>
                <a:cubicBezTo>
                  <a:pt x="2932510" y="12720"/>
                  <a:pt x="3023998" y="17286"/>
                  <a:pt x="3289046" y="0"/>
                </a:cubicBezTo>
                <a:cubicBezTo>
                  <a:pt x="3554094" y="-17286"/>
                  <a:pt x="3836668" y="10296"/>
                  <a:pt x="3994793" y="0"/>
                </a:cubicBezTo>
                <a:cubicBezTo>
                  <a:pt x="3993836" y="8431"/>
                  <a:pt x="3994444" y="14612"/>
                  <a:pt x="3994793" y="27432"/>
                </a:cubicBezTo>
                <a:cubicBezTo>
                  <a:pt x="3751330" y="45147"/>
                  <a:pt x="3618521" y="7232"/>
                  <a:pt x="3328994" y="27432"/>
                </a:cubicBezTo>
                <a:cubicBezTo>
                  <a:pt x="3039467" y="47632"/>
                  <a:pt x="2908653" y="25202"/>
                  <a:pt x="2783039" y="27432"/>
                </a:cubicBezTo>
                <a:cubicBezTo>
                  <a:pt x="2657426" y="29662"/>
                  <a:pt x="2373985" y="40038"/>
                  <a:pt x="2237084" y="27432"/>
                </a:cubicBezTo>
                <a:cubicBezTo>
                  <a:pt x="2100183" y="14826"/>
                  <a:pt x="1862145" y="31781"/>
                  <a:pt x="1531337" y="27432"/>
                </a:cubicBezTo>
                <a:cubicBezTo>
                  <a:pt x="1200529" y="23083"/>
                  <a:pt x="1153029" y="12124"/>
                  <a:pt x="945434" y="27432"/>
                </a:cubicBezTo>
                <a:cubicBezTo>
                  <a:pt x="737839" y="42740"/>
                  <a:pt x="371500" y="-18970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94793" h="27432" stroke="0" extrusionOk="0">
                <a:moveTo>
                  <a:pt x="0" y="0"/>
                </a:moveTo>
                <a:cubicBezTo>
                  <a:pt x="233202" y="14567"/>
                  <a:pt x="387388" y="28518"/>
                  <a:pt x="625851" y="0"/>
                </a:cubicBezTo>
                <a:cubicBezTo>
                  <a:pt x="864314" y="-28518"/>
                  <a:pt x="1027047" y="-26118"/>
                  <a:pt x="1171806" y="0"/>
                </a:cubicBezTo>
                <a:cubicBezTo>
                  <a:pt x="1316566" y="26118"/>
                  <a:pt x="1639655" y="-2490"/>
                  <a:pt x="1917501" y="0"/>
                </a:cubicBezTo>
                <a:cubicBezTo>
                  <a:pt x="2195348" y="2490"/>
                  <a:pt x="2328758" y="19053"/>
                  <a:pt x="2543352" y="0"/>
                </a:cubicBezTo>
                <a:cubicBezTo>
                  <a:pt x="2757946" y="-19053"/>
                  <a:pt x="3028913" y="23876"/>
                  <a:pt x="3169202" y="0"/>
                </a:cubicBezTo>
                <a:cubicBezTo>
                  <a:pt x="3309491" y="-23876"/>
                  <a:pt x="3706249" y="-31775"/>
                  <a:pt x="3994793" y="0"/>
                </a:cubicBezTo>
                <a:cubicBezTo>
                  <a:pt x="3993438" y="9524"/>
                  <a:pt x="3993591" y="13975"/>
                  <a:pt x="3994793" y="27432"/>
                </a:cubicBezTo>
                <a:cubicBezTo>
                  <a:pt x="3717302" y="841"/>
                  <a:pt x="3475105" y="20835"/>
                  <a:pt x="3328994" y="27432"/>
                </a:cubicBezTo>
                <a:cubicBezTo>
                  <a:pt x="3182883" y="34029"/>
                  <a:pt x="3048913" y="25304"/>
                  <a:pt x="2783039" y="27432"/>
                </a:cubicBezTo>
                <a:cubicBezTo>
                  <a:pt x="2517165" y="29560"/>
                  <a:pt x="2371663" y="19960"/>
                  <a:pt x="2117240" y="27432"/>
                </a:cubicBezTo>
                <a:cubicBezTo>
                  <a:pt x="1862817" y="34904"/>
                  <a:pt x="1771642" y="53179"/>
                  <a:pt x="1451441" y="27432"/>
                </a:cubicBezTo>
                <a:cubicBezTo>
                  <a:pt x="1131240" y="1685"/>
                  <a:pt x="1013354" y="33667"/>
                  <a:pt x="825591" y="27432"/>
                </a:cubicBezTo>
                <a:cubicBezTo>
                  <a:pt x="637828" y="21198"/>
                  <a:pt x="270465" y="28145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FF0390-8749-6999-4A16-4AB1F7D60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Le donut et le Festival Look Up: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C894AD"/>
          </a:solidFill>
          <a:ln w="38100" cap="rnd">
            <a:solidFill>
              <a:srgbClr val="C894AD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98261BB0-464D-4C27-5EEE-AF5D29693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Limites </a:t>
            </a:r>
            <a:r>
              <a:rPr lang="en-US" err="1"/>
              <a:t>environnementales</a:t>
            </a:r>
            <a:r>
              <a:rPr lang="en-US" dirty="0"/>
              <a:t> et </a:t>
            </a:r>
            <a:r>
              <a:rPr lang="en-US" err="1"/>
              <a:t>plancher</a:t>
            </a:r>
            <a:r>
              <a:rPr lang="en-US" dirty="0"/>
              <a:t> social: </a:t>
            </a:r>
            <a:r>
              <a:rPr lang="en-US" err="1"/>
              <a:t>ce</a:t>
            </a:r>
            <a:r>
              <a:rPr lang="en-US" dirty="0"/>
              <a:t> que </a:t>
            </a:r>
            <a:r>
              <a:rPr lang="en-US" err="1"/>
              <a:t>peut</a:t>
            </a:r>
            <a:r>
              <a:rPr lang="en-US" dirty="0"/>
              <a:t> nous </a:t>
            </a:r>
            <a:r>
              <a:rPr lang="en-US" err="1"/>
              <a:t>offrir</a:t>
            </a:r>
            <a:r>
              <a:rPr lang="en-US" dirty="0"/>
              <a:t> </a:t>
            </a:r>
            <a:r>
              <a:rPr lang="en-US" err="1"/>
              <a:t>notre</a:t>
            </a:r>
            <a:r>
              <a:rPr lang="en-US" dirty="0"/>
              <a:t> </a:t>
            </a:r>
            <a:r>
              <a:rPr lang="en-US" err="1"/>
              <a:t>environnement</a:t>
            </a:r>
            <a:r>
              <a:rPr lang="en-US" dirty="0"/>
              <a:t> </a:t>
            </a:r>
            <a:r>
              <a:rPr lang="en-US" err="1"/>
              <a:t>en</a:t>
            </a:r>
            <a:r>
              <a:rPr lang="en-US" dirty="0"/>
              <a:t> lien avec </a:t>
            </a:r>
            <a:r>
              <a:rPr lang="en-US" err="1"/>
              <a:t>nos</a:t>
            </a:r>
            <a:r>
              <a:rPr lang="en-US" dirty="0"/>
              <a:t> </a:t>
            </a:r>
            <a:r>
              <a:rPr lang="en-US" err="1"/>
              <a:t>besoins</a:t>
            </a:r>
            <a:r>
              <a:rPr lang="en-US" dirty="0"/>
              <a:t> </a:t>
            </a:r>
            <a:r>
              <a:rPr lang="en-US" err="1"/>
              <a:t>fondamentaux</a:t>
            </a:r>
            <a:r>
              <a:rPr lang="en-US" dirty="0"/>
              <a:t>.</a:t>
            </a:r>
          </a:p>
          <a:p>
            <a:r>
              <a:rPr lang="en-US" dirty="0"/>
              <a:t>En quoi le </a:t>
            </a:r>
            <a:r>
              <a:rPr lang="en-US" dirty="0" err="1"/>
              <a:t>sujet</a:t>
            </a:r>
            <a:r>
              <a:rPr lang="en-US" dirty="0"/>
              <a:t> que </a:t>
            </a:r>
            <a:r>
              <a:rPr lang="en-US" dirty="0" err="1"/>
              <a:t>vous</a:t>
            </a:r>
            <a:r>
              <a:rPr lang="en-US" dirty="0"/>
              <a:t> </a:t>
            </a:r>
            <a:r>
              <a:rPr lang="en-US" dirty="0" err="1"/>
              <a:t>traitez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lien avec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enjeux</a:t>
            </a:r>
            <a:r>
              <a:rPr lang="en-US" dirty="0"/>
              <a:t>?</a:t>
            </a:r>
          </a:p>
          <a:p>
            <a:r>
              <a:rPr lang="en-US" dirty="0" err="1"/>
              <a:t>Mettre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évidence</a:t>
            </a:r>
            <a:r>
              <a:rPr lang="en-US" dirty="0"/>
              <a:t> le </a:t>
            </a:r>
            <a:r>
              <a:rPr lang="en-US" dirty="0" err="1"/>
              <a:t>ou</a:t>
            </a:r>
            <a:r>
              <a:rPr lang="en-US" dirty="0"/>
              <a:t> les </a:t>
            </a:r>
            <a:r>
              <a:rPr lang="en-US" dirty="0" err="1"/>
              <a:t>enjeux</a:t>
            </a:r>
            <a:r>
              <a:rPr lang="en-US" dirty="0"/>
              <a:t> qui </a:t>
            </a:r>
            <a:r>
              <a:rPr lang="en-US" dirty="0" err="1"/>
              <a:t>sont</a:t>
            </a:r>
            <a:r>
              <a:rPr lang="en-US" dirty="0"/>
              <a:t> derrière la production des </a:t>
            </a:r>
            <a:r>
              <a:rPr lang="en-US" dirty="0" err="1"/>
              <a:t>élèves</a:t>
            </a:r>
            <a:r>
              <a:rPr lang="en-US" dirty="0"/>
              <a:t>.</a:t>
            </a:r>
          </a:p>
        </p:txBody>
      </p:sp>
      <p:pic>
        <p:nvPicPr>
          <p:cNvPr id="4" name="Content Placeholder 3" descr="Le diagramme de la Théorie du Donut">
            <a:extLst>
              <a:ext uri="{FF2B5EF4-FFF2-40B4-BE49-F238E27FC236}">
                <a16:creationId xmlns:a16="http://schemas.microsoft.com/office/drawing/2014/main" id="{2CC0728A-7200-C168-BC76-43CA32DA1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5" b="-1"/>
          <a:stretch/>
        </p:blipFill>
        <p:spPr>
          <a:xfrm>
            <a:off x="5264665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70CC6800-3D73-D75C-5BAD-72D3A2464CB9}"/>
              </a:ext>
            </a:extLst>
          </p:cNvPr>
          <p:cNvSpPr/>
          <p:nvPr/>
        </p:nvSpPr>
        <p:spPr>
          <a:xfrm>
            <a:off x="7892815" y="150518"/>
            <a:ext cx="1646295" cy="630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184C719-F955-3E0F-34AF-8F5E9354AB49}"/>
              </a:ext>
            </a:extLst>
          </p:cNvPr>
          <p:cNvSpPr/>
          <p:nvPr/>
        </p:nvSpPr>
        <p:spPr>
          <a:xfrm>
            <a:off x="8635998" y="2041406"/>
            <a:ext cx="536223" cy="2445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019D504-6815-8C40-86C4-71AF75D970D8}"/>
              </a:ext>
            </a:extLst>
          </p:cNvPr>
          <p:cNvSpPr/>
          <p:nvPr/>
        </p:nvSpPr>
        <p:spPr>
          <a:xfrm rot="2160000">
            <a:off x="9408560" y="912623"/>
            <a:ext cx="2182517" cy="58325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4BB74C5-5A07-F895-81DF-32EE197530BB}"/>
              </a:ext>
            </a:extLst>
          </p:cNvPr>
          <p:cNvSpPr/>
          <p:nvPr/>
        </p:nvSpPr>
        <p:spPr>
          <a:xfrm>
            <a:off x="7826962" y="2163701"/>
            <a:ext cx="809037" cy="42333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616848B-2DCE-34D8-3432-399DA02911A9}"/>
              </a:ext>
            </a:extLst>
          </p:cNvPr>
          <p:cNvSpPr/>
          <p:nvPr/>
        </p:nvSpPr>
        <p:spPr>
          <a:xfrm>
            <a:off x="7507110" y="3678295"/>
            <a:ext cx="780815" cy="6020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C9C653E-EAF6-237B-FBAB-FC772878D9FD}"/>
              </a:ext>
            </a:extLst>
          </p:cNvPr>
          <p:cNvSpPr/>
          <p:nvPr/>
        </p:nvSpPr>
        <p:spPr>
          <a:xfrm>
            <a:off x="7394221" y="2662295"/>
            <a:ext cx="771408" cy="33866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66A6A82-75DC-4483-B649-6B43A4498CE2}"/>
              </a:ext>
            </a:extLst>
          </p:cNvPr>
          <p:cNvSpPr/>
          <p:nvPr/>
        </p:nvSpPr>
        <p:spPr>
          <a:xfrm rot="-2820000">
            <a:off x="5770049" y="957085"/>
            <a:ext cx="2191924" cy="7714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36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12537-FC2F-A276-E68F-B7F1A81C9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Up, </a:t>
            </a:r>
            <a:r>
              <a:rPr lang="en-US" dirty="0" err="1"/>
              <a:t>c'est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réflexion</a:t>
            </a:r>
            <a:r>
              <a:rPr lang="en-US" dirty="0"/>
              <a:t> sur...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614E6-DEE1-ED1F-A5A7-797F74E4F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Acquérir</a:t>
            </a:r>
            <a:r>
              <a:rPr lang="en-US" dirty="0"/>
              <a:t> des </a:t>
            </a:r>
            <a:r>
              <a:rPr lang="en-US" dirty="0" err="1"/>
              <a:t>savoirs</a:t>
            </a:r>
            <a:r>
              <a:rPr lang="en-US" dirty="0"/>
              <a:t> pour les </a:t>
            </a:r>
            <a:r>
              <a:rPr lang="en-US" dirty="0" err="1"/>
              <a:t>enseignant.e.s</a:t>
            </a:r>
            <a:r>
              <a:rPr lang="en-US" dirty="0"/>
              <a:t> et les </a:t>
            </a:r>
            <a:r>
              <a:rPr lang="en-US" dirty="0" err="1"/>
              <a:t>élèves</a:t>
            </a:r>
            <a:r>
              <a:rPr lang="en-US" dirty="0"/>
              <a:t>: </a:t>
            </a:r>
            <a:r>
              <a:rPr lang="en-US" dirty="0" err="1"/>
              <a:t>biodiversité</a:t>
            </a:r>
            <a:r>
              <a:rPr lang="en-US" dirty="0"/>
              <a:t>, sol, eau, </a:t>
            </a:r>
            <a:r>
              <a:rPr lang="en-US" dirty="0" err="1"/>
              <a:t>changements</a:t>
            </a:r>
            <a:r>
              <a:rPr lang="en-US" dirty="0"/>
              <a:t> </a:t>
            </a:r>
            <a:r>
              <a:rPr lang="en-US" dirty="0" err="1"/>
              <a:t>climatiques</a:t>
            </a:r>
            <a:r>
              <a:rPr lang="en-US" dirty="0"/>
              <a:t>.</a:t>
            </a:r>
          </a:p>
          <a:p>
            <a:r>
              <a:rPr lang="en-US" dirty="0" err="1"/>
              <a:t>Réfléchir</a:t>
            </a:r>
            <a:r>
              <a:rPr lang="en-US" dirty="0"/>
              <a:t> à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besoins</a:t>
            </a:r>
            <a:r>
              <a:rPr lang="en-US" dirty="0"/>
              <a:t> (</a:t>
            </a:r>
            <a:r>
              <a:rPr lang="en-US" dirty="0" err="1"/>
              <a:t>plancher</a:t>
            </a:r>
            <a:r>
              <a:rPr lang="en-US" dirty="0"/>
              <a:t> social)</a:t>
            </a:r>
          </a:p>
          <a:p>
            <a:r>
              <a:rPr lang="en-US" dirty="0" err="1"/>
              <a:t>Penser</a:t>
            </a:r>
            <a:r>
              <a:rPr lang="en-US" dirty="0"/>
              <a:t> le </a:t>
            </a:r>
            <a:r>
              <a:rPr lang="en-US" dirty="0" err="1"/>
              <a:t>futur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2050. Se </a:t>
            </a:r>
            <a:r>
              <a:rPr lang="en-US" dirty="0" err="1"/>
              <a:t>projeter</a:t>
            </a:r>
            <a:r>
              <a:rPr lang="en-US" dirty="0"/>
              <a:t>, </a:t>
            </a:r>
            <a:r>
              <a:rPr lang="en-US" dirty="0" err="1"/>
              <a:t>s'inventer</a:t>
            </a:r>
            <a:r>
              <a:rPr lang="en-US" dirty="0"/>
              <a:t> un avenir.</a:t>
            </a:r>
          </a:p>
          <a:p>
            <a:r>
              <a:rPr lang="en-US" dirty="0" err="1"/>
              <a:t>Être</a:t>
            </a:r>
            <a:r>
              <a:rPr lang="en-US" dirty="0"/>
              <a:t> </a:t>
            </a:r>
            <a:r>
              <a:rPr lang="en-US" dirty="0" err="1"/>
              <a:t>créatif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tenant </a:t>
            </a:r>
            <a:r>
              <a:rPr lang="en-US" dirty="0" err="1"/>
              <a:t>compte</a:t>
            </a:r>
            <a:r>
              <a:rPr lang="en-US" dirty="0"/>
              <a:t> des </a:t>
            </a:r>
            <a:r>
              <a:rPr lang="en-US" dirty="0" err="1"/>
              <a:t>limites</a:t>
            </a:r>
            <a:r>
              <a:rPr lang="en-US" dirty="0"/>
              <a:t>, de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besoins</a:t>
            </a:r>
            <a:r>
              <a:rPr lang="en-US" dirty="0"/>
              <a:t>, des </a:t>
            </a:r>
            <a:r>
              <a:rPr lang="en-US" dirty="0" err="1"/>
              <a:t>informations</a:t>
            </a:r>
            <a:r>
              <a:rPr lang="en-US" dirty="0"/>
              <a:t> </a:t>
            </a:r>
            <a:r>
              <a:rPr lang="en-US" dirty="0" err="1"/>
              <a:t>scientifiques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68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space réservé du contenu 5" descr="Une image contenant personne, nourriture, repas, légume&#10;&#10;Description générée automatiquement">
            <a:extLst>
              <a:ext uri="{FF2B5EF4-FFF2-40B4-BE49-F238E27FC236}">
                <a16:creationId xmlns:a16="http://schemas.microsoft.com/office/drawing/2014/main" id="{66547801-518B-4E50-853B-5DE8629114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244" b="155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058F5A7-666A-3169-45CC-762E56D8D296}"/>
              </a:ext>
            </a:extLst>
          </p:cNvPr>
          <p:cNvSpPr txBox="1"/>
          <p:nvPr/>
        </p:nvSpPr>
        <p:spPr>
          <a:xfrm>
            <a:off x="477980" y="1122362"/>
            <a:ext cx="10571019" cy="28022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2050, Look Up! Version 2024 </a:t>
            </a:r>
            <a:b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“Du sol à </a:t>
            </a:r>
            <a:r>
              <a:rPr lang="en-US" sz="36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l’assiette</a:t>
            </a:r>
            <a:r>
              <a:rPr lang="en-US" sz="36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096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43DAA0EF-336D-4CDC-A9A2-8460363E2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D079A19-B31E-4129-A464-7547FF05A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90556" cy="6858000"/>
          </a:xfrm>
          <a:custGeom>
            <a:avLst/>
            <a:gdLst>
              <a:gd name="connsiteX0" fmla="*/ 0 w 4090556"/>
              <a:gd name="connsiteY0" fmla="*/ 0 h 6858000"/>
              <a:gd name="connsiteX1" fmla="*/ 4077555 w 4090556"/>
              <a:gd name="connsiteY1" fmla="*/ 0 h 6858000"/>
              <a:gd name="connsiteX2" fmla="*/ 4077574 w 4090556"/>
              <a:gd name="connsiteY2" fmla="*/ 720 h 6858000"/>
              <a:gd name="connsiteX3" fmla="*/ 4075790 w 4090556"/>
              <a:gd name="connsiteY3" fmla="*/ 575485 h 6858000"/>
              <a:gd name="connsiteX4" fmla="*/ 4076555 w 4090556"/>
              <a:gd name="connsiteY4" fmla="*/ 932245 h 6858000"/>
              <a:gd name="connsiteX5" fmla="*/ 4076555 w 4090556"/>
              <a:gd name="connsiteY5" fmla="*/ 1286711 h 6858000"/>
              <a:gd name="connsiteX6" fmla="*/ 4082288 w 4090556"/>
              <a:gd name="connsiteY6" fmla="*/ 1595180 h 6858000"/>
              <a:gd name="connsiteX7" fmla="*/ 4078211 w 4090556"/>
              <a:gd name="connsiteY7" fmla="*/ 2133123 h 6858000"/>
              <a:gd name="connsiteX8" fmla="*/ 4071968 w 4090556"/>
              <a:gd name="connsiteY8" fmla="*/ 2946025 h 6858000"/>
              <a:gd name="connsiteX9" fmla="*/ 4068401 w 4090556"/>
              <a:gd name="connsiteY9" fmla="*/ 3502061 h 6858000"/>
              <a:gd name="connsiteX10" fmla="*/ 4087513 w 4090556"/>
              <a:gd name="connsiteY10" fmla="*/ 4076061 h 6858000"/>
              <a:gd name="connsiteX11" fmla="*/ 4076938 w 4090556"/>
              <a:gd name="connsiteY11" fmla="*/ 4442632 h 6858000"/>
              <a:gd name="connsiteX12" fmla="*/ 4071459 w 4090556"/>
              <a:gd name="connsiteY12" fmla="*/ 4827550 h 6858000"/>
              <a:gd name="connsiteX13" fmla="*/ 4071459 w 4090556"/>
              <a:gd name="connsiteY13" fmla="*/ 5019945 h 6858000"/>
              <a:gd name="connsiteX14" fmla="*/ 4084200 w 4090556"/>
              <a:gd name="connsiteY14" fmla="*/ 5490104 h 6858000"/>
              <a:gd name="connsiteX15" fmla="*/ 4077446 w 4090556"/>
              <a:gd name="connsiteY15" fmla="*/ 5844569 h 6858000"/>
              <a:gd name="connsiteX16" fmla="*/ 4082544 w 4090556"/>
              <a:gd name="connsiteY16" fmla="*/ 6260195 h 6858000"/>
              <a:gd name="connsiteX17" fmla="*/ 4086110 w 4090556"/>
              <a:gd name="connsiteY17" fmla="*/ 6706145 h 6858000"/>
              <a:gd name="connsiteX18" fmla="*/ 4086135 w 4090556"/>
              <a:gd name="connsiteY18" fmla="*/ 6794562 h 6858000"/>
              <a:gd name="connsiteX19" fmla="*/ 4080334 w 4090556"/>
              <a:gd name="connsiteY19" fmla="*/ 6858000 h 6858000"/>
              <a:gd name="connsiteX20" fmla="*/ 0 w 4090556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090556" h="6858000">
                <a:moveTo>
                  <a:pt x="0" y="0"/>
                </a:moveTo>
                <a:lnTo>
                  <a:pt x="4077555" y="0"/>
                </a:lnTo>
                <a:lnTo>
                  <a:pt x="4077574" y="720"/>
                </a:lnTo>
                <a:cubicBezTo>
                  <a:pt x="4079358" y="192351"/>
                  <a:pt x="4064960" y="384364"/>
                  <a:pt x="4075790" y="575485"/>
                </a:cubicBezTo>
                <a:cubicBezTo>
                  <a:pt x="4082544" y="694108"/>
                  <a:pt x="4081269" y="814132"/>
                  <a:pt x="4076555" y="932245"/>
                </a:cubicBezTo>
                <a:cubicBezTo>
                  <a:pt x="4071840" y="1050357"/>
                  <a:pt x="4065470" y="1168597"/>
                  <a:pt x="4076555" y="1286711"/>
                </a:cubicBezTo>
                <a:cubicBezTo>
                  <a:pt x="4084710" y="1389317"/>
                  <a:pt x="4086621" y="1492332"/>
                  <a:pt x="4082288" y="1595180"/>
                </a:cubicBezTo>
                <a:cubicBezTo>
                  <a:pt x="4077319" y="1774452"/>
                  <a:pt x="4067637" y="1953851"/>
                  <a:pt x="4078211" y="2133123"/>
                </a:cubicBezTo>
                <a:cubicBezTo>
                  <a:pt x="4094393" y="2404260"/>
                  <a:pt x="4084710" y="2675143"/>
                  <a:pt x="4071968" y="2946025"/>
                </a:cubicBezTo>
                <a:cubicBezTo>
                  <a:pt x="4063049" y="3131413"/>
                  <a:pt x="4055659" y="3316673"/>
                  <a:pt x="4068401" y="3502061"/>
                </a:cubicBezTo>
                <a:cubicBezTo>
                  <a:pt x="4081396" y="3693182"/>
                  <a:pt x="4097323" y="3884176"/>
                  <a:pt x="4087513" y="4076061"/>
                </a:cubicBezTo>
                <a:cubicBezTo>
                  <a:pt x="4081142" y="4198251"/>
                  <a:pt x="4069037" y="4320315"/>
                  <a:pt x="4076938" y="4442632"/>
                </a:cubicBezTo>
                <a:cubicBezTo>
                  <a:pt x="4083270" y="4570925"/>
                  <a:pt x="4081435" y="4699486"/>
                  <a:pt x="4071459" y="4827550"/>
                </a:cubicBezTo>
                <a:cubicBezTo>
                  <a:pt x="4065725" y="4891550"/>
                  <a:pt x="4065725" y="4955945"/>
                  <a:pt x="4071459" y="5019945"/>
                </a:cubicBezTo>
                <a:cubicBezTo>
                  <a:pt x="4087742" y="5176105"/>
                  <a:pt x="4091997" y="5333296"/>
                  <a:pt x="4084200" y="5490104"/>
                </a:cubicBezTo>
                <a:cubicBezTo>
                  <a:pt x="4079740" y="5608217"/>
                  <a:pt x="4071968" y="5726202"/>
                  <a:pt x="4077446" y="5844569"/>
                </a:cubicBezTo>
                <a:cubicBezTo>
                  <a:pt x="4083944" y="5983069"/>
                  <a:pt x="4088914" y="6121696"/>
                  <a:pt x="4082544" y="6260195"/>
                </a:cubicBezTo>
                <a:cubicBezTo>
                  <a:pt x="4075841" y="6408803"/>
                  <a:pt x="4077026" y="6557662"/>
                  <a:pt x="4086110" y="6706145"/>
                </a:cubicBezTo>
                <a:cubicBezTo>
                  <a:pt x="4087467" y="6735616"/>
                  <a:pt x="4087474" y="6765120"/>
                  <a:pt x="4086135" y="6794562"/>
                </a:cubicBezTo>
                <a:lnTo>
                  <a:pt x="408033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89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2EFDD1F-4BE6-48B4-BC37-3D563AA93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1" y="640823"/>
            <a:ext cx="3103194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3000" b="1" u="none" dirty="0">
                <a:solidFill>
                  <a:schemeClr val="bg1"/>
                </a:solidFill>
              </a:rPr>
              <a:t>Au cœur de l’exposition: </a:t>
            </a:r>
            <a:br>
              <a:rPr lang="fr-FR" sz="3000" b="1" u="none" dirty="0">
                <a:solidFill>
                  <a:schemeClr val="bg1"/>
                </a:solidFill>
              </a:rPr>
            </a:br>
            <a:r>
              <a:rPr lang="fr-FR" sz="3000" b="1" u="none" dirty="0">
                <a:solidFill>
                  <a:schemeClr val="bg1"/>
                </a:solidFill>
              </a:rPr>
              <a:t>le thème du sol et de l’alimentation</a:t>
            </a:r>
            <a:br>
              <a:rPr lang="en-US" sz="3000" u="none" dirty="0">
                <a:solidFill>
                  <a:schemeClr val="bg1"/>
                </a:solidFill>
              </a:rPr>
            </a:br>
            <a:endParaRPr lang="en-US" sz="3000" dirty="0">
              <a:solidFill>
                <a:schemeClr val="bg1"/>
              </a:solidFill>
            </a:endParaRPr>
          </a:p>
        </p:txBody>
      </p:sp>
      <p:graphicFrame>
        <p:nvGraphicFramePr>
          <p:cNvPr id="12" name="Espace réservé du contenu 2">
            <a:extLst>
              <a:ext uri="{FF2B5EF4-FFF2-40B4-BE49-F238E27FC236}">
                <a16:creationId xmlns:a16="http://schemas.microsoft.com/office/drawing/2014/main" id="{2143CFEB-FB84-6C2E-CB25-192FCE183C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6809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7135579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313820"/>
      </a:dk2>
      <a:lt2>
        <a:srgbClr val="E2E8E5"/>
      </a:lt2>
      <a:accent1>
        <a:srgbClr val="C894AD"/>
      </a:accent1>
      <a:accent2>
        <a:srgbClr val="BC7C80"/>
      </a:accent2>
      <a:accent3>
        <a:srgbClr val="C29C87"/>
      </a:accent3>
      <a:accent4>
        <a:srgbClr val="B1A375"/>
      </a:accent4>
      <a:accent5>
        <a:srgbClr val="9FA87C"/>
      </a:accent5>
      <a:accent6>
        <a:srgbClr val="89AC71"/>
      </a:accent6>
      <a:hlink>
        <a:srgbClr val="579074"/>
      </a:hlink>
      <a:folHlink>
        <a:srgbClr val="7F7F7F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738A156D70942BE878618ED97002B" ma:contentTypeVersion="15" ma:contentTypeDescription="Crée un document." ma:contentTypeScope="" ma:versionID="02d7a5e665ac488e1266b436da993bb7">
  <xsd:schema xmlns:xsd="http://www.w3.org/2001/XMLSchema" xmlns:xs="http://www.w3.org/2001/XMLSchema" xmlns:p="http://schemas.microsoft.com/office/2006/metadata/properties" xmlns:ns3="09d6e4e7-b5cc-4ae1-9e5a-19a6a81f251e" xmlns:ns4="2a5e18cf-de38-4f86-a6c8-bfe203f17406" targetNamespace="http://schemas.microsoft.com/office/2006/metadata/properties" ma:root="true" ma:fieldsID="c0310c92b9444141b3410371fb524db4" ns3:_="" ns4:_="">
    <xsd:import namespace="09d6e4e7-b5cc-4ae1-9e5a-19a6a81f251e"/>
    <xsd:import namespace="2a5e18cf-de38-4f86-a6c8-bfe203f1740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d6e4e7-b5cc-4ae1-9e5a-19a6a81f25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5e18cf-de38-4f86-a6c8-bfe203f1740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d6e4e7-b5cc-4ae1-9e5a-19a6a81f251e" xsi:nil="true"/>
  </documentManagement>
</p:properties>
</file>

<file path=customXml/itemProps1.xml><?xml version="1.0" encoding="utf-8"?>
<ds:datastoreItem xmlns:ds="http://schemas.openxmlformats.org/officeDocument/2006/customXml" ds:itemID="{5EF804A7-78BE-43A3-AC79-83389C952F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06483E-BE54-4664-BD38-F11DE2D2F19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9d6e4e7-b5cc-4ae1-9e5a-19a6a81f251e"/>
    <ds:schemaRef ds:uri="2a5e18cf-de38-4f86-a6c8-bfe203f17406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4CF607-135E-416D-946D-BFF96E637B93}">
  <ds:schemaRefs>
    <ds:schemaRef ds:uri="http://schemas.microsoft.com/office/2006/metadata/properties"/>
    <ds:schemaRef ds:uri="http://www.w3.org/2000/xmlns/"/>
    <ds:schemaRef ds:uri="09d6e4e7-b5cc-4ae1-9e5a-19a6a81f251e"/>
    <ds:schemaRef ds:uri="http://www.w3.org/2001/XMLSchema-instance"/>
    <ds:schemaRef ds:uri="http://schemas.microsoft.com/office/infopath/2007/PartnerControls"/>
  </ds:schemaRefs>
</ds:datastoreItem>
</file>

<file path=docMetadata/LabelInfo.xml><?xml version="1.0" encoding="utf-8"?>
<clbl:labelList xmlns:clbl="http://schemas.microsoft.com/office/2020/mipLabelMetadata">
  <clbl:label id="{eb604481-2c81-4bbe-a1ca-94ba812a78d0}" enabled="0" method="" siteId="{eb604481-2c81-4bbe-a1ca-94ba812a78d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805</Words>
  <Application>Microsoft Office PowerPoint</Application>
  <PresentationFormat>Grand écran</PresentationFormat>
  <Paragraphs>65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SketchyVTI</vt:lpstr>
      <vt:lpstr>2050, Look Up!  Pour ne céder ni au climatoscepticisme ni à l’écoanxiété</vt:lpstr>
      <vt:lpstr>Une démarche scientifique  qui s’appuie sur les sens</vt:lpstr>
      <vt:lpstr>Travailler en interdisciplinarité</vt:lpstr>
      <vt:lpstr>Biodiversité  et  salon du livre   (SN, L1 et AVI du PER)</vt:lpstr>
      <vt:lpstr> penser un futur, ouvrir des possibles…</vt:lpstr>
      <vt:lpstr>Le donut et le Festival Look Up: </vt:lpstr>
      <vt:lpstr>Look Up, c'est une réflexion sur...</vt:lpstr>
      <vt:lpstr>Présentation PowerPoint</vt:lpstr>
      <vt:lpstr>Au cœur de l’exposition:  le thème du sol et de l’alimentation </vt:lpstr>
      <vt:lpstr>S’interroger grâce aux matinées à  la ferme Challandes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2050, Look Up!  Pour ne céder ni au climatoscepticisme ni à l’écoanxiété</dc:title>
  <dc:creator>Stéphanie Buttet Brand</dc:creator>
  <cp:lastModifiedBy>Valérie Verdon</cp:lastModifiedBy>
  <cp:revision>385</cp:revision>
  <dcterms:created xsi:type="dcterms:W3CDTF">2023-11-20T16:30:53Z</dcterms:created>
  <dcterms:modified xsi:type="dcterms:W3CDTF">2024-10-14T09:40:24Z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0x010100D45738A156D70942BE878618ED97002B</vt:lpwstr>
  </property>
</Properties>
</file>