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34"/>
  </p:notesMasterIdLst>
  <p:sldIdLst>
    <p:sldId id="274" r:id="rId6"/>
    <p:sldId id="296" r:id="rId7"/>
    <p:sldId id="260" r:id="rId8"/>
    <p:sldId id="267" r:id="rId9"/>
    <p:sldId id="268" r:id="rId10"/>
    <p:sldId id="297" r:id="rId11"/>
    <p:sldId id="295" r:id="rId12"/>
    <p:sldId id="314" r:id="rId13"/>
    <p:sldId id="299" r:id="rId14"/>
    <p:sldId id="269" r:id="rId15"/>
    <p:sldId id="300" r:id="rId16"/>
    <p:sldId id="298" r:id="rId17"/>
    <p:sldId id="301" r:id="rId18"/>
    <p:sldId id="302" r:id="rId19"/>
    <p:sldId id="303" r:id="rId20"/>
    <p:sldId id="305" r:id="rId21"/>
    <p:sldId id="304" r:id="rId22"/>
    <p:sldId id="313" r:id="rId23"/>
    <p:sldId id="259" r:id="rId24"/>
    <p:sldId id="281" r:id="rId25"/>
    <p:sldId id="278" r:id="rId26"/>
    <p:sldId id="306" r:id="rId27"/>
    <p:sldId id="307" r:id="rId28"/>
    <p:sldId id="308" r:id="rId29"/>
    <p:sldId id="309" r:id="rId30"/>
    <p:sldId id="310" r:id="rId31"/>
    <p:sldId id="311" r:id="rId32"/>
    <p:sldId id="312" r:id="rId33"/>
  </p:sldIdLst>
  <p:sldSz cx="18288000" cy="10287000"/>
  <p:notesSz cx="6858000" cy="9144000"/>
  <p:embeddedFontLst>
    <p:embeddedFont>
      <p:font typeface="Roboto" panose="020B0604020202020204"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E2779B-195A-8085-668E-3E2D3EAEB9A9}" name="Sabine Stäuble" initials="SS" userId="S::sabine.stauble@eduvaud.ch::c2b02300-be58-42b7-afe8-167431fe122c" providerId="AD"/>
  <p188:author id="{BDDA56A9-849F-AB2D-F43E-8C601B22A187}" name="Gaelle Keim" initials="GK" userId="S::pb53svi@eduvaud.ch::a52aa66b-f2dc-4c58-be7e-42614e923d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5" dt="2026-08-24T12:05:52.626"/>
    <p1510:client id="{5B541C96-DACB-47D5-BD95-5325BF566B57}" v="1255" dt="2026-08-24T12:07:23.8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3.fntdata"/><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2.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1.fntdata"/><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4.fntdata"/><Relationship Id="rId20" Type="http://schemas.openxmlformats.org/officeDocument/2006/relationships/slide" Target="slides/slide15.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elle Keim" userId="a52aa66b-f2dc-4c58-be7e-42614e923d3e" providerId="ADAL" clId="{1A5D314C-D608-47AA-B1EB-3E05A35B413D}"/>
    <pc:docChg chg="undo custSel modSld">
      <pc:chgData name="Gaelle Keim" userId="a52aa66b-f2dc-4c58-be7e-42614e923d3e" providerId="ADAL" clId="{1A5D314C-D608-47AA-B1EB-3E05A35B413D}" dt="2026-08-24T12:07:23.845" v="1241" actId="208"/>
      <pc:docMkLst>
        <pc:docMk/>
      </pc:docMkLst>
      <pc:sldChg chg="addSp delSp modSp mod modNotesTx">
        <pc:chgData name="Gaelle Keim" userId="a52aa66b-f2dc-4c58-be7e-42614e923d3e" providerId="ADAL" clId="{1A5D314C-D608-47AA-B1EB-3E05A35B413D}" dt="2026-08-24T11:58:41.876" v="1000" actId="20577"/>
        <pc:sldMkLst>
          <pc:docMk/>
          <pc:sldMk cId="3766847042" sldId="259"/>
        </pc:sldMkLst>
        <pc:spChg chg="mod">
          <ac:chgData name="Gaelle Keim" userId="a52aa66b-f2dc-4c58-be7e-42614e923d3e" providerId="ADAL" clId="{1A5D314C-D608-47AA-B1EB-3E05A35B413D}" dt="2026-08-24T11:58:25.043" v="998" actId="20577"/>
          <ac:spMkLst>
            <pc:docMk/>
            <pc:sldMk cId="3766847042" sldId="259"/>
            <ac:spMk id="3" creationId="{1184688D-BD63-422E-89C7-D57D89A4BD9E}"/>
          </ac:spMkLst>
        </pc:spChg>
        <pc:spChg chg="add del">
          <ac:chgData name="Gaelle Keim" userId="a52aa66b-f2dc-4c58-be7e-42614e923d3e" providerId="ADAL" clId="{1A5D314C-D608-47AA-B1EB-3E05A35B413D}" dt="2026-08-24T11:57:01.250" v="909" actId="478"/>
          <ac:spMkLst>
            <pc:docMk/>
            <pc:sldMk cId="3766847042" sldId="259"/>
            <ac:spMk id="5" creationId="{E96313F5-BB19-27EB-924C-CE6E56B56D57}"/>
          </ac:spMkLst>
        </pc:spChg>
      </pc:sldChg>
      <pc:sldChg chg="modSp mod">
        <pc:chgData name="Gaelle Keim" userId="a52aa66b-f2dc-4c58-be7e-42614e923d3e" providerId="ADAL" clId="{1A5D314C-D608-47AA-B1EB-3E05A35B413D}" dt="2026-08-24T11:29:15.109" v="119" actId="2711"/>
        <pc:sldMkLst>
          <pc:docMk/>
          <pc:sldMk cId="0" sldId="260"/>
        </pc:sldMkLst>
        <pc:spChg chg="mod">
          <ac:chgData name="Gaelle Keim" userId="a52aa66b-f2dc-4c58-be7e-42614e923d3e" providerId="ADAL" clId="{1A5D314C-D608-47AA-B1EB-3E05A35B413D}" dt="2026-08-24T11:29:15.109" v="119" actId="2711"/>
          <ac:spMkLst>
            <pc:docMk/>
            <pc:sldMk cId="0" sldId="260"/>
            <ac:spMk id="3" creationId="{00000000-0000-0000-0000-000000000000}"/>
          </ac:spMkLst>
        </pc:spChg>
      </pc:sldChg>
      <pc:sldChg chg="modSp mod">
        <pc:chgData name="Gaelle Keim" userId="a52aa66b-f2dc-4c58-be7e-42614e923d3e" providerId="ADAL" clId="{1A5D314C-D608-47AA-B1EB-3E05A35B413D}" dt="2026-08-24T11:26:01.068" v="12" actId="255"/>
        <pc:sldMkLst>
          <pc:docMk/>
          <pc:sldMk cId="0" sldId="267"/>
        </pc:sldMkLst>
        <pc:spChg chg="mod">
          <ac:chgData name="Gaelle Keim" userId="a52aa66b-f2dc-4c58-be7e-42614e923d3e" providerId="ADAL" clId="{1A5D314C-D608-47AA-B1EB-3E05A35B413D}" dt="2026-08-24T11:26:01.068" v="12" actId="255"/>
          <ac:spMkLst>
            <pc:docMk/>
            <pc:sldMk cId="0" sldId="267"/>
            <ac:spMk id="3" creationId="{00000000-0000-0000-0000-000000000000}"/>
          </ac:spMkLst>
        </pc:spChg>
      </pc:sldChg>
      <pc:sldChg chg="addSp modSp mod modNotesTx">
        <pc:chgData name="Gaelle Keim" userId="a52aa66b-f2dc-4c58-be7e-42614e923d3e" providerId="ADAL" clId="{1A5D314C-D608-47AA-B1EB-3E05A35B413D}" dt="2026-08-24T12:07:23.845" v="1241" actId="208"/>
        <pc:sldMkLst>
          <pc:docMk/>
          <pc:sldMk cId="0" sldId="268"/>
        </pc:sldMkLst>
        <pc:spChg chg="mod">
          <ac:chgData name="Gaelle Keim" userId="a52aa66b-f2dc-4c58-be7e-42614e923d3e" providerId="ADAL" clId="{1A5D314C-D608-47AA-B1EB-3E05A35B413D}" dt="2026-08-24T11:29:05.763" v="118" actId="2711"/>
          <ac:spMkLst>
            <pc:docMk/>
            <pc:sldMk cId="0" sldId="268"/>
            <ac:spMk id="3" creationId="{00000000-0000-0000-0000-000000000000}"/>
          </ac:spMkLst>
        </pc:spChg>
        <pc:picChg chg="add mod ord">
          <ac:chgData name="Gaelle Keim" userId="a52aa66b-f2dc-4c58-be7e-42614e923d3e" providerId="ADAL" clId="{1A5D314C-D608-47AA-B1EB-3E05A35B413D}" dt="2026-08-24T12:07:04.573" v="1237" actId="1076"/>
          <ac:picMkLst>
            <pc:docMk/>
            <pc:sldMk cId="0" sldId="268"/>
            <ac:picMk id="9" creationId="{51256594-0383-3A28-A377-9DEDD7B29EB1}"/>
          </ac:picMkLst>
        </pc:picChg>
        <pc:cxnChg chg="mod">
          <ac:chgData name="Gaelle Keim" userId="a52aa66b-f2dc-4c58-be7e-42614e923d3e" providerId="ADAL" clId="{1A5D314C-D608-47AA-B1EB-3E05A35B413D}" dt="2026-08-24T12:07:20.627" v="1240" actId="208"/>
          <ac:cxnSpMkLst>
            <pc:docMk/>
            <pc:sldMk cId="0" sldId="268"/>
            <ac:cxnSpMk id="7" creationId="{0E5C3986-40A1-E753-A1E2-061961F29024}"/>
          </ac:cxnSpMkLst>
        </pc:cxnChg>
        <pc:cxnChg chg="mod">
          <ac:chgData name="Gaelle Keim" userId="a52aa66b-f2dc-4c58-be7e-42614e923d3e" providerId="ADAL" clId="{1A5D314C-D608-47AA-B1EB-3E05A35B413D}" dt="2026-08-24T12:07:23.845" v="1241" actId="208"/>
          <ac:cxnSpMkLst>
            <pc:docMk/>
            <pc:sldMk cId="0" sldId="268"/>
            <ac:cxnSpMk id="10" creationId="{160007B5-30BA-4AD1-B926-3E38502DB9B9}"/>
          </ac:cxnSpMkLst>
        </pc:cxnChg>
      </pc:sldChg>
      <pc:sldChg chg="addSp delSp modSp mod modNotesTx">
        <pc:chgData name="Gaelle Keim" userId="a52aa66b-f2dc-4c58-be7e-42614e923d3e" providerId="ADAL" clId="{1A5D314C-D608-47AA-B1EB-3E05A35B413D}" dt="2026-08-24T11:54:02.061" v="856" actId="6549"/>
        <pc:sldMkLst>
          <pc:docMk/>
          <pc:sldMk cId="0" sldId="269"/>
        </pc:sldMkLst>
        <pc:spChg chg="add mod">
          <ac:chgData name="Gaelle Keim" userId="a52aa66b-f2dc-4c58-be7e-42614e923d3e" providerId="ADAL" clId="{1A5D314C-D608-47AA-B1EB-3E05A35B413D}" dt="2026-08-24T11:35:54.432" v="318" actId="20577"/>
          <ac:spMkLst>
            <pc:docMk/>
            <pc:sldMk cId="0" sldId="269"/>
            <ac:spMk id="3" creationId="{EA5D9180-79DA-DE63-DB62-FB17C5C79882}"/>
          </ac:spMkLst>
        </pc:spChg>
        <pc:spChg chg="mod">
          <ac:chgData name="Gaelle Keim" userId="a52aa66b-f2dc-4c58-be7e-42614e923d3e" providerId="ADAL" clId="{1A5D314C-D608-47AA-B1EB-3E05A35B413D}" dt="2026-08-24T11:35:59.628" v="319" actId="1076"/>
          <ac:spMkLst>
            <pc:docMk/>
            <pc:sldMk cId="0" sldId="269"/>
            <ac:spMk id="16" creationId="{79938217-994B-68C7-FB76-0B43D479A80A}"/>
          </ac:spMkLst>
        </pc:spChg>
        <pc:picChg chg="add mod">
          <ac:chgData name="Gaelle Keim" userId="a52aa66b-f2dc-4c58-be7e-42614e923d3e" providerId="ADAL" clId="{1A5D314C-D608-47AA-B1EB-3E05A35B413D}" dt="2026-08-24T11:35:49.314" v="308" actId="1076"/>
          <ac:picMkLst>
            <pc:docMk/>
            <pc:sldMk cId="0" sldId="269"/>
            <ac:picMk id="5" creationId="{A6D829A3-1C11-43F6-5614-00663B0C20FE}"/>
          </ac:picMkLst>
        </pc:picChg>
        <pc:picChg chg="del">
          <ac:chgData name="Gaelle Keim" userId="a52aa66b-f2dc-4c58-be7e-42614e923d3e" providerId="ADAL" clId="{1A5D314C-D608-47AA-B1EB-3E05A35B413D}" dt="2026-08-24T11:34:49.659" v="303" actId="478"/>
          <ac:picMkLst>
            <pc:docMk/>
            <pc:sldMk cId="0" sldId="269"/>
            <ac:picMk id="15" creationId="{7F54FAD0-FAB4-EB12-681C-824227B27FDF}"/>
          </ac:picMkLst>
        </pc:picChg>
      </pc:sldChg>
      <pc:sldChg chg="modSp mod modNotesTx">
        <pc:chgData name="Gaelle Keim" userId="a52aa66b-f2dc-4c58-be7e-42614e923d3e" providerId="ADAL" clId="{1A5D314C-D608-47AA-B1EB-3E05A35B413D}" dt="2026-08-24T12:00:36.535" v="1069" actId="20577"/>
        <pc:sldMkLst>
          <pc:docMk/>
          <pc:sldMk cId="514349019" sldId="278"/>
        </pc:sldMkLst>
        <pc:spChg chg="mod">
          <ac:chgData name="Gaelle Keim" userId="a52aa66b-f2dc-4c58-be7e-42614e923d3e" providerId="ADAL" clId="{1A5D314C-D608-47AA-B1EB-3E05A35B413D}" dt="2026-08-24T11:59:22.473" v="1020" actId="20577"/>
          <ac:spMkLst>
            <pc:docMk/>
            <pc:sldMk cId="514349019" sldId="278"/>
            <ac:spMk id="3" creationId="{F13FB5FB-6829-D673-3E0F-F1F84F9BE824}"/>
          </ac:spMkLst>
        </pc:spChg>
      </pc:sldChg>
      <pc:sldChg chg="addSp delSp modSp mod">
        <pc:chgData name="Gaelle Keim" userId="a52aa66b-f2dc-4c58-be7e-42614e923d3e" providerId="ADAL" clId="{1A5D314C-D608-47AA-B1EB-3E05A35B413D}" dt="2026-08-24T12:00:00.982" v="1026" actId="14100"/>
        <pc:sldMkLst>
          <pc:docMk/>
          <pc:sldMk cId="916012765" sldId="281"/>
        </pc:sldMkLst>
        <pc:spChg chg="del mod">
          <ac:chgData name="Gaelle Keim" userId="a52aa66b-f2dc-4c58-be7e-42614e923d3e" providerId="ADAL" clId="{1A5D314C-D608-47AA-B1EB-3E05A35B413D}" dt="2026-08-24T11:58:48.668" v="1001" actId="478"/>
          <ac:spMkLst>
            <pc:docMk/>
            <pc:sldMk cId="916012765" sldId="281"/>
            <ac:spMk id="2" creationId="{1248EAB1-AD8F-6A38-B2D0-C5C7A4EA98DC}"/>
          </ac:spMkLst>
        </pc:spChg>
        <pc:spChg chg="add mod">
          <ac:chgData name="Gaelle Keim" userId="a52aa66b-f2dc-4c58-be7e-42614e923d3e" providerId="ADAL" clId="{1A5D314C-D608-47AA-B1EB-3E05A35B413D}" dt="2026-08-24T12:00:00.982" v="1026" actId="14100"/>
          <ac:spMkLst>
            <pc:docMk/>
            <pc:sldMk cId="916012765" sldId="281"/>
            <ac:spMk id="8" creationId="{1F74171B-995B-730D-9532-1E4110760A29}"/>
          </ac:spMkLst>
        </pc:spChg>
        <pc:picChg chg="add mod">
          <ac:chgData name="Gaelle Keim" userId="a52aa66b-f2dc-4c58-be7e-42614e923d3e" providerId="ADAL" clId="{1A5D314C-D608-47AA-B1EB-3E05A35B413D}" dt="2026-08-24T11:41:06.977" v="457" actId="1076"/>
          <ac:picMkLst>
            <pc:docMk/>
            <pc:sldMk cId="916012765" sldId="281"/>
            <ac:picMk id="4" creationId="{1FB6D6F6-7447-0F78-D2F0-A59D02FF53D5}"/>
          </ac:picMkLst>
        </pc:picChg>
        <pc:picChg chg="del">
          <ac:chgData name="Gaelle Keim" userId="a52aa66b-f2dc-4c58-be7e-42614e923d3e" providerId="ADAL" clId="{1A5D314C-D608-47AA-B1EB-3E05A35B413D}" dt="2026-08-24T11:40:26.400" v="421" actId="478"/>
          <ac:picMkLst>
            <pc:docMk/>
            <pc:sldMk cId="916012765" sldId="281"/>
            <ac:picMk id="6" creationId="{93AF15ED-183B-878D-B404-D28D3A6DEE84}"/>
          </ac:picMkLst>
        </pc:picChg>
      </pc:sldChg>
      <pc:sldChg chg="modSp mod">
        <pc:chgData name="Gaelle Keim" userId="a52aa66b-f2dc-4c58-be7e-42614e923d3e" providerId="ADAL" clId="{1A5D314C-D608-47AA-B1EB-3E05A35B413D}" dt="2026-08-24T11:33:46.178" v="289" actId="404"/>
        <pc:sldMkLst>
          <pc:docMk/>
          <pc:sldMk cId="3289868641" sldId="295"/>
        </pc:sldMkLst>
        <pc:spChg chg="mod">
          <ac:chgData name="Gaelle Keim" userId="a52aa66b-f2dc-4c58-be7e-42614e923d3e" providerId="ADAL" clId="{1A5D314C-D608-47AA-B1EB-3E05A35B413D}" dt="2026-08-24T11:33:46.178" v="289" actId="404"/>
          <ac:spMkLst>
            <pc:docMk/>
            <pc:sldMk cId="3289868641" sldId="295"/>
            <ac:spMk id="2" creationId="{9B059B07-46AC-69E6-0E13-C4EEFF864E26}"/>
          </ac:spMkLst>
        </pc:spChg>
        <pc:picChg chg="mod modCrop">
          <ac:chgData name="Gaelle Keim" userId="a52aa66b-f2dc-4c58-be7e-42614e923d3e" providerId="ADAL" clId="{1A5D314C-D608-47AA-B1EB-3E05A35B413D}" dt="2026-08-24T11:33:26.606" v="281" actId="14100"/>
          <ac:picMkLst>
            <pc:docMk/>
            <pc:sldMk cId="3289868641" sldId="295"/>
            <ac:picMk id="7" creationId="{A77104C9-9CA0-4205-ACD9-CA45C0A373F1}"/>
          </ac:picMkLst>
        </pc:picChg>
      </pc:sldChg>
      <pc:sldChg chg="modNotesTx">
        <pc:chgData name="Gaelle Keim" userId="a52aa66b-f2dc-4c58-be7e-42614e923d3e" providerId="ADAL" clId="{1A5D314C-D608-47AA-B1EB-3E05A35B413D}" dt="2026-08-24T11:50:30.452" v="657" actId="20577"/>
        <pc:sldMkLst>
          <pc:docMk/>
          <pc:sldMk cId="1588163555" sldId="296"/>
        </pc:sldMkLst>
      </pc:sldChg>
      <pc:sldChg chg="addSp modSp mod">
        <pc:chgData name="Gaelle Keim" userId="a52aa66b-f2dc-4c58-be7e-42614e923d3e" providerId="ADAL" clId="{1A5D314C-D608-47AA-B1EB-3E05A35B413D}" dt="2026-08-24T11:29:25.579" v="120" actId="255"/>
        <pc:sldMkLst>
          <pc:docMk/>
          <pc:sldMk cId="2151989021" sldId="297"/>
        </pc:sldMkLst>
        <pc:spChg chg="add mod">
          <ac:chgData name="Gaelle Keim" userId="a52aa66b-f2dc-4c58-be7e-42614e923d3e" providerId="ADAL" clId="{1A5D314C-D608-47AA-B1EB-3E05A35B413D}" dt="2026-08-24T11:29:25.579" v="120" actId="255"/>
          <ac:spMkLst>
            <pc:docMk/>
            <pc:sldMk cId="2151989021" sldId="297"/>
            <ac:spMk id="6" creationId="{ADEAC61E-BE22-25A1-517C-E5D5DE8A9ED5}"/>
          </ac:spMkLst>
        </pc:spChg>
        <pc:picChg chg="mod modCrop">
          <ac:chgData name="Gaelle Keim" userId="a52aa66b-f2dc-4c58-be7e-42614e923d3e" providerId="ADAL" clId="{1A5D314C-D608-47AA-B1EB-3E05A35B413D}" dt="2026-08-24T11:28:37.943" v="104" actId="732"/>
          <ac:picMkLst>
            <pc:docMk/>
            <pc:sldMk cId="2151989021" sldId="297"/>
            <ac:picMk id="5" creationId="{EE42EB87-DB49-CCC9-B585-9FE4E355E2EE}"/>
          </ac:picMkLst>
        </pc:picChg>
      </pc:sldChg>
      <pc:sldChg chg="addSp delSp modSp mod modNotesTx">
        <pc:chgData name="Gaelle Keim" userId="a52aa66b-f2dc-4c58-be7e-42614e923d3e" providerId="ADAL" clId="{1A5D314C-D608-47AA-B1EB-3E05A35B413D}" dt="2026-08-24T11:56:30.951" v="902" actId="22"/>
        <pc:sldMkLst>
          <pc:docMk/>
          <pc:sldMk cId="3345691394" sldId="298"/>
        </pc:sldMkLst>
        <pc:spChg chg="del">
          <ac:chgData name="Gaelle Keim" userId="a52aa66b-f2dc-4c58-be7e-42614e923d3e" providerId="ADAL" clId="{1A5D314C-D608-47AA-B1EB-3E05A35B413D}" dt="2026-08-24T11:56:30.710" v="901" actId="478"/>
          <ac:spMkLst>
            <pc:docMk/>
            <pc:sldMk cId="3345691394" sldId="298"/>
            <ac:spMk id="3" creationId="{6EA875B7-3EBB-A1DA-8A83-BA9A11DF0415}"/>
          </ac:spMkLst>
        </pc:spChg>
        <pc:spChg chg="add">
          <ac:chgData name="Gaelle Keim" userId="a52aa66b-f2dc-4c58-be7e-42614e923d3e" providerId="ADAL" clId="{1A5D314C-D608-47AA-B1EB-3E05A35B413D}" dt="2026-08-24T11:56:30.951" v="902" actId="22"/>
          <ac:spMkLst>
            <pc:docMk/>
            <pc:sldMk cId="3345691394" sldId="298"/>
            <ac:spMk id="12" creationId="{E653DCF4-054A-F68F-C1C9-5A2D3C687539}"/>
          </ac:spMkLst>
        </pc:spChg>
        <pc:picChg chg="add mod ord">
          <ac:chgData name="Gaelle Keim" userId="a52aa66b-f2dc-4c58-be7e-42614e923d3e" providerId="ADAL" clId="{1A5D314C-D608-47AA-B1EB-3E05A35B413D}" dt="2026-08-24T11:37:21.908" v="338" actId="170"/>
          <ac:picMkLst>
            <pc:docMk/>
            <pc:sldMk cId="3345691394" sldId="298"/>
            <ac:picMk id="5" creationId="{2081DE69-DE36-EC7B-F0F5-CA96CCE7C23F}"/>
          </ac:picMkLst>
        </pc:picChg>
        <pc:picChg chg="del">
          <ac:chgData name="Gaelle Keim" userId="a52aa66b-f2dc-4c58-be7e-42614e923d3e" providerId="ADAL" clId="{1A5D314C-D608-47AA-B1EB-3E05A35B413D}" dt="2026-08-24T11:37:05.904" v="331" actId="478"/>
          <ac:picMkLst>
            <pc:docMk/>
            <pc:sldMk cId="3345691394" sldId="298"/>
            <ac:picMk id="6" creationId="{0BA956B8-8F5D-9110-4414-6701CB60581F}"/>
          </ac:picMkLst>
        </pc:picChg>
        <pc:picChg chg="add mod modCrop">
          <ac:chgData name="Gaelle Keim" userId="a52aa66b-f2dc-4c58-be7e-42614e923d3e" providerId="ADAL" clId="{1A5D314C-D608-47AA-B1EB-3E05A35B413D}" dt="2026-08-24T11:38:07.790" v="360" actId="1076"/>
          <ac:picMkLst>
            <pc:docMk/>
            <pc:sldMk cId="3345691394" sldId="298"/>
            <ac:picMk id="10" creationId="{8CE7E53E-1429-CA75-1D60-E85090C9CEE6}"/>
          </ac:picMkLst>
        </pc:picChg>
        <pc:picChg chg="del">
          <ac:chgData name="Gaelle Keim" userId="a52aa66b-f2dc-4c58-be7e-42614e923d3e" providerId="ADAL" clId="{1A5D314C-D608-47AA-B1EB-3E05A35B413D}" dt="2026-08-24T11:37:06.493" v="332" actId="478"/>
          <ac:picMkLst>
            <pc:docMk/>
            <pc:sldMk cId="3345691394" sldId="298"/>
            <ac:picMk id="15" creationId="{6F916D9E-6373-34C2-0360-1C727367BC64}"/>
          </ac:picMkLst>
        </pc:picChg>
      </pc:sldChg>
      <pc:sldChg chg="modSp mod modNotesTx">
        <pc:chgData name="Gaelle Keim" userId="a52aa66b-f2dc-4c58-be7e-42614e923d3e" providerId="ADAL" clId="{1A5D314C-D608-47AA-B1EB-3E05A35B413D}" dt="2026-08-24T11:52:32.989" v="841" actId="20577"/>
        <pc:sldMkLst>
          <pc:docMk/>
          <pc:sldMk cId="2110599419" sldId="299"/>
        </pc:sldMkLst>
        <pc:spChg chg="mod">
          <ac:chgData name="Gaelle Keim" userId="a52aa66b-f2dc-4c58-be7e-42614e923d3e" providerId="ADAL" clId="{1A5D314C-D608-47AA-B1EB-3E05A35B413D}" dt="2026-08-24T11:34:39.250" v="301" actId="1076"/>
          <ac:spMkLst>
            <pc:docMk/>
            <pc:sldMk cId="2110599419" sldId="299"/>
            <ac:spMk id="16" creationId="{998AEB72-5C2C-B55C-AE5E-D06BFD8375B9}"/>
          </ac:spMkLst>
        </pc:spChg>
      </pc:sldChg>
      <pc:sldChg chg="addSp delSp mod modNotesTx">
        <pc:chgData name="Gaelle Keim" userId="a52aa66b-f2dc-4c58-be7e-42614e923d3e" providerId="ADAL" clId="{1A5D314C-D608-47AA-B1EB-3E05A35B413D}" dt="2026-08-24T11:56:27.729" v="900" actId="22"/>
        <pc:sldMkLst>
          <pc:docMk/>
          <pc:sldMk cId="1390416943" sldId="300"/>
        </pc:sldMkLst>
        <pc:spChg chg="del">
          <ac:chgData name="Gaelle Keim" userId="a52aa66b-f2dc-4c58-be7e-42614e923d3e" providerId="ADAL" clId="{1A5D314C-D608-47AA-B1EB-3E05A35B413D}" dt="2026-08-24T11:36:11.409" v="320" actId="478"/>
          <ac:spMkLst>
            <pc:docMk/>
            <pc:sldMk cId="1390416943" sldId="300"/>
            <ac:spMk id="7" creationId="{B8D99F30-00FA-706D-DDE5-8881CC034375}"/>
          </ac:spMkLst>
        </pc:spChg>
        <pc:spChg chg="add del">
          <ac:chgData name="Gaelle Keim" userId="a52aa66b-f2dc-4c58-be7e-42614e923d3e" providerId="ADAL" clId="{1A5D314C-D608-47AA-B1EB-3E05A35B413D}" dt="2026-08-24T11:56:27.530" v="899" actId="478"/>
          <ac:spMkLst>
            <pc:docMk/>
            <pc:sldMk cId="1390416943" sldId="300"/>
            <ac:spMk id="9" creationId="{9B7D9B84-EFD9-C066-D54F-47BC7D868351}"/>
          </ac:spMkLst>
        </pc:spChg>
        <pc:spChg chg="add">
          <ac:chgData name="Gaelle Keim" userId="a52aa66b-f2dc-4c58-be7e-42614e923d3e" providerId="ADAL" clId="{1A5D314C-D608-47AA-B1EB-3E05A35B413D}" dt="2026-08-24T11:56:27.729" v="900" actId="22"/>
          <ac:spMkLst>
            <pc:docMk/>
            <pc:sldMk cId="1390416943" sldId="300"/>
            <ac:spMk id="11" creationId="{566482B4-9939-8716-29DC-DEB7DAE40BF0}"/>
          </ac:spMkLst>
        </pc:spChg>
      </pc:sldChg>
      <pc:sldChg chg="addSp delSp modSp mod modNotesTx">
        <pc:chgData name="Gaelle Keim" userId="a52aa66b-f2dc-4c58-be7e-42614e923d3e" providerId="ADAL" clId="{1A5D314C-D608-47AA-B1EB-3E05A35B413D}" dt="2026-08-24T11:56:35.805" v="904" actId="478"/>
        <pc:sldMkLst>
          <pc:docMk/>
          <pc:sldMk cId="2687307837" sldId="301"/>
        </pc:sldMkLst>
        <pc:spChg chg="del">
          <ac:chgData name="Gaelle Keim" userId="a52aa66b-f2dc-4c58-be7e-42614e923d3e" providerId="ADAL" clId="{1A5D314C-D608-47AA-B1EB-3E05A35B413D}" dt="2026-08-24T11:36:15.279" v="322" actId="478"/>
          <ac:spMkLst>
            <pc:docMk/>
            <pc:sldMk cId="2687307837" sldId="301"/>
            <ac:spMk id="3" creationId="{B0C7D37A-FCF1-6DD7-51C1-B1CC7B041E36}"/>
          </ac:spMkLst>
        </pc:spChg>
        <pc:spChg chg="add del">
          <ac:chgData name="Gaelle Keim" userId="a52aa66b-f2dc-4c58-be7e-42614e923d3e" providerId="ADAL" clId="{1A5D314C-D608-47AA-B1EB-3E05A35B413D}" dt="2026-08-24T11:56:35.805" v="904" actId="478"/>
          <ac:spMkLst>
            <pc:docMk/>
            <pc:sldMk cId="2687307837" sldId="301"/>
            <ac:spMk id="5" creationId="{9D3FEDCF-4EB6-4E19-5D6E-A89F7C011FCE}"/>
          </ac:spMkLst>
        </pc:spChg>
        <pc:spChg chg="add">
          <ac:chgData name="Gaelle Keim" userId="a52aa66b-f2dc-4c58-be7e-42614e923d3e" providerId="ADAL" clId="{1A5D314C-D608-47AA-B1EB-3E05A35B413D}" dt="2026-08-24T11:56:33.898" v="903" actId="22"/>
          <ac:spMkLst>
            <pc:docMk/>
            <pc:sldMk cId="2687307837" sldId="301"/>
            <ac:spMk id="15" creationId="{CE5B9046-CACD-0931-1E5D-6D7D12E369B3}"/>
          </ac:spMkLst>
        </pc:spChg>
        <pc:picChg chg="del">
          <ac:chgData name="Gaelle Keim" userId="a52aa66b-f2dc-4c58-be7e-42614e923d3e" providerId="ADAL" clId="{1A5D314C-D608-47AA-B1EB-3E05A35B413D}" dt="2026-08-24T11:37:26.483" v="339" actId="478"/>
          <ac:picMkLst>
            <pc:docMk/>
            <pc:sldMk cId="2687307837" sldId="301"/>
            <ac:picMk id="6" creationId="{5D5CD576-DABE-D3F7-66F6-E3986BAB78DD}"/>
          </ac:picMkLst>
        </pc:picChg>
        <pc:picChg chg="del">
          <ac:chgData name="Gaelle Keim" userId="a52aa66b-f2dc-4c58-be7e-42614e923d3e" providerId="ADAL" clId="{1A5D314C-D608-47AA-B1EB-3E05A35B413D}" dt="2026-08-24T11:38:11.809" v="361" actId="478"/>
          <ac:picMkLst>
            <pc:docMk/>
            <pc:sldMk cId="2687307837" sldId="301"/>
            <ac:picMk id="10" creationId="{DA33582D-30C0-1794-4A79-8F6C017880B4}"/>
          </ac:picMkLst>
        </pc:picChg>
        <pc:picChg chg="add ord">
          <ac:chgData name="Gaelle Keim" userId="a52aa66b-f2dc-4c58-be7e-42614e923d3e" providerId="ADAL" clId="{1A5D314C-D608-47AA-B1EB-3E05A35B413D}" dt="2026-08-24T11:37:29.426" v="344" actId="171"/>
          <ac:picMkLst>
            <pc:docMk/>
            <pc:sldMk cId="2687307837" sldId="301"/>
            <ac:picMk id="11" creationId="{9D79256A-7E07-6DB2-2343-866C1E30C131}"/>
          </ac:picMkLst>
        </pc:picChg>
        <pc:picChg chg="add mod modCrop">
          <ac:chgData name="Gaelle Keim" userId="a52aa66b-f2dc-4c58-be7e-42614e923d3e" providerId="ADAL" clId="{1A5D314C-D608-47AA-B1EB-3E05A35B413D}" dt="2026-08-24T11:38:44.324" v="374" actId="1076"/>
          <ac:picMkLst>
            <pc:docMk/>
            <pc:sldMk cId="2687307837" sldId="301"/>
            <ac:picMk id="13" creationId="{A4FBDF2A-AB67-03DA-A71D-A6A35AD8330A}"/>
          </ac:picMkLst>
        </pc:picChg>
      </pc:sldChg>
      <pc:sldChg chg="addSp delSp modSp mod modNotesTx">
        <pc:chgData name="Gaelle Keim" userId="a52aa66b-f2dc-4c58-be7e-42614e923d3e" providerId="ADAL" clId="{1A5D314C-D608-47AA-B1EB-3E05A35B413D}" dt="2026-08-24T11:56:39.741" v="906" actId="22"/>
        <pc:sldMkLst>
          <pc:docMk/>
          <pc:sldMk cId="1759992826" sldId="302"/>
        </pc:sldMkLst>
        <pc:spChg chg="add del">
          <ac:chgData name="Gaelle Keim" userId="a52aa66b-f2dc-4c58-be7e-42614e923d3e" providerId="ADAL" clId="{1A5D314C-D608-47AA-B1EB-3E05A35B413D}" dt="2026-08-24T11:56:38.913" v="905" actId="478"/>
          <ac:spMkLst>
            <pc:docMk/>
            <pc:sldMk cId="1759992826" sldId="302"/>
            <ac:spMk id="5" creationId="{1E32B9A8-03A2-3446-9EDD-D15EAE6026C7}"/>
          </ac:spMkLst>
        </pc:spChg>
        <pc:spChg chg="mod">
          <ac:chgData name="Gaelle Keim" userId="a52aa66b-f2dc-4c58-be7e-42614e923d3e" providerId="ADAL" clId="{1A5D314C-D608-47AA-B1EB-3E05A35B413D}" dt="2026-08-24T11:37:45.467" v="352" actId="14100"/>
          <ac:spMkLst>
            <pc:docMk/>
            <pc:sldMk cId="1759992826" sldId="302"/>
            <ac:spMk id="7" creationId="{CE0F2B04-7EBC-F845-F0F3-CB65B84DE45B}"/>
          </ac:spMkLst>
        </pc:spChg>
        <pc:spChg chg="del mod">
          <ac:chgData name="Gaelle Keim" userId="a52aa66b-f2dc-4c58-be7e-42614e923d3e" providerId="ADAL" clId="{1A5D314C-D608-47AA-B1EB-3E05A35B413D}" dt="2026-08-24T11:36:22.833" v="326" actId="478"/>
          <ac:spMkLst>
            <pc:docMk/>
            <pc:sldMk cId="1759992826" sldId="302"/>
            <ac:spMk id="9" creationId="{C6ED3573-B670-1A33-67DD-93AF30016D0D}"/>
          </ac:spMkLst>
        </pc:spChg>
        <pc:spChg chg="add">
          <ac:chgData name="Gaelle Keim" userId="a52aa66b-f2dc-4c58-be7e-42614e923d3e" providerId="ADAL" clId="{1A5D314C-D608-47AA-B1EB-3E05A35B413D}" dt="2026-08-24T11:56:39.741" v="906" actId="22"/>
          <ac:spMkLst>
            <pc:docMk/>
            <pc:sldMk cId="1759992826" sldId="302"/>
            <ac:spMk id="16" creationId="{5FB81D35-683E-4157-C1D0-78B3F11AD3C8}"/>
          </ac:spMkLst>
        </pc:spChg>
        <pc:picChg chg="add del">
          <ac:chgData name="Gaelle Keim" userId="a52aa66b-f2dc-4c58-be7e-42614e923d3e" providerId="ADAL" clId="{1A5D314C-D608-47AA-B1EB-3E05A35B413D}" dt="2026-08-24T11:38:47.775" v="375" actId="478"/>
          <ac:picMkLst>
            <pc:docMk/>
            <pc:sldMk cId="1759992826" sldId="302"/>
            <ac:picMk id="2" creationId="{4546B896-867E-DBF4-757A-66B3D021D24D}"/>
          </ac:picMkLst>
        </pc:picChg>
        <pc:picChg chg="del">
          <ac:chgData name="Gaelle Keim" userId="a52aa66b-f2dc-4c58-be7e-42614e923d3e" providerId="ADAL" clId="{1A5D314C-D608-47AA-B1EB-3E05A35B413D}" dt="2026-08-24T11:37:32.752" v="345" actId="478"/>
          <ac:picMkLst>
            <pc:docMk/>
            <pc:sldMk cId="1759992826" sldId="302"/>
            <ac:picMk id="6" creationId="{C1A81A44-8E2F-322E-148B-D7FBC2978274}"/>
          </ac:picMkLst>
        </pc:picChg>
        <pc:picChg chg="add mod ord">
          <ac:chgData name="Gaelle Keim" userId="a52aa66b-f2dc-4c58-be7e-42614e923d3e" providerId="ADAL" clId="{1A5D314C-D608-47AA-B1EB-3E05A35B413D}" dt="2026-08-24T11:37:37.520" v="351" actId="171"/>
          <ac:picMkLst>
            <pc:docMk/>
            <pc:sldMk cId="1759992826" sldId="302"/>
            <ac:picMk id="11" creationId="{F2B081FC-313B-7584-52AD-ABD994F37E3F}"/>
          </ac:picMkLst>
        </pc:picChg>
        <pc:picChg chg="add mod modCrop">
          <ac:chgData name="Gaelle Keim" userId="a52aa66b-f2dc-4c58-be7e-42614e923d3e" providerId="ADAL" clId="{1A5D314C-D608-47AA-B1EB-3E05A35B413D}" dt="2026-08-24T11:39:13.202" v="384" actId="1076"/>
          <ac:picMkLst>
            <pc:docMk/>
            <pc:sldMk cId="1759992826" sldId="302"/>
            <ac:picMk id="14" creationId="{E89D84E0-4562-9019-519A-F816BC2AE431}"/>
          </ac:picMkLst>
        </pc:picChg>
        <pc:cxnChg chg="mod">
          <ac:chgData name="Gaelle Keim" userId="a52aa66b-f2dc-4c58-be7e-42614e923d3e" providerId="ADAL" clId="{1A5D314C-D608-47AA-B1EB-3E05A35B413D}" dt="2026-08-24T11:37:45.467" v="352" actId="14100"/>
          <ac:cxnSpMkLst>
            <pc:docMk/>
            <pc:sldMk cId="1759992826" sldId="302"/>
            <ac:cxnSpMk id="8" creationId="{BF2456EF-6AE7-707E-0B05-39DF3542C66A}"/>
          </ac:cxnSpMkLst>
        </pc:cxnChg>
      </pc:sldChg>
      <pc:sldChg chg="addSp delSp mod modNotesTx">
        <pc:chgData name="Gaelle Keim" userId="a52aa66b-f2dc-4c58-be7e-42614e923d3e" providerId="ADAL" clId="{1A5D314C-D608-47AA-B1EB-3E05A35B413D}" dt="2026-08-24T11:55:06.446" v="862" actId="6549"/>
        <pc:sldMkLst>
          <pc:docMk/>
          <pc:sldMk cId="1616110729" sldId="303"/>
        </pc:sldMkLst>
        <pc:spChg chg="del">
          <ac:chgData name="Gaelle Keim" userId="a52aa66b-f2dc-4c58-be7e-42614e923d3e" providerId="ADAL" clId="{1A5D314C-D608-47AA-B1EB-3E05A35B413D}" dt="2026-08-24T11:36:38.251" v="329" actId="478"/>
          <ac:spMkLst>
            <pc:docMk/>
            <pc:sldMk cId="1616110729" sldId="303"/>
            <ac:spMk id="4" creationId="{A7346F26-852A-0FAD-EA00-07E7A5492A61}"/>
          </ac:spMkLst>
        </pc:spChg>
        <pc:spChg chg="add">
          <ac:chgData name="Gaelle Keim" userId="a52aa66b-f2dc-4c58-be7e-42614e923d3e" providerId="ADAL" clId="{1A5D314C-D608-47AA-B1EB-3E05A35B413D}" dt="2026-08-24T11:36:38.718" v="330" actId="22"/>
          <ac:spMkLst>
            <pc:docMk/>
            <pc:sldMk cId="1616110729" sldId="303"/>
            <ac:spMk id="5" creationId="{D9B8E1AF-FBAC-ED10-1593-A3A8DE7AF258}"/>
          </ac:spMkLst>
        </pc:spChg>
      </pc:sldChg>
      <pc:sldChg chg="addSp modSp mod modNotesTx">
        <pc:chgData name="Gaelle Keim" userId="a52aa66b-f2dc-4c58-be7e-42614e923d3e" providerId="ADAL" clId="{1A5D314C-D608-47AA-B1EB-3E05A35B413D}" dt="2026-08-24T11:56:12.481" v="898" actId="20577"/>
        <pc:sldMkLst>
          <pc:docMk/>
          <pc:sldMk cId="2805818207" sldId="304"/>
        </pc:sldMkLst>
        <pc:spChg chg="add mod">
          <ac:chgData name="Gaelle Keim" userId="a52aa66b-f2dc-4c58-be7e-42614e923d3e" providerId="ADAL" clId="{1A5D314C-D608-47AA-B1EB-3E05A35B413D}" dt="2026-08-24T11:40:11.377" v="420" actId="1076"/>
          <ac:spMkLst>
            <pc:docMk/>
            <pc:sldMk cId="2805818207" sldId="304"/>
            <ac:spMk id="4" creationId="{652992DD-4488-5C4E-5363-B872CE4C50C3}"/>
          </ac:spMkLst>
        </pc:spChg>
      </pc:sldChg>
      <pc:sldChg chg="modSp mod">
        <pc:chgData name="Gaelle Keim" userId="a52aa66b-f2dc-4c58-be7e-42614e923d3e" providerId="ADAL" clId="{1A5D314C-D608-47AA-B1EB-3E05A35B413D}" dt="2026-08-24T11:39:35.696" v="414" actId="20577"/>
        <pc:sldMkLst>
          <pc:docMk/>
          <pc:sldMk cId="4102370928" sldId="305"/>
        </pc:sldMkLst>
        <pc:spChg chg="mod">
          <ac:chgData name="Gaelle Keim" userId="a52aa66b-f2dc-4c58-be7e-42614e923d3e" providerId="ADAL" clId="{1A5D314C-D608-47AA-B1EB-3E05A35B413D}" dt="2026-08-24T11:39:35.696" v="414" actId="20577"/>
          <ac:spMkLst>
            <pc:docMk/>
            <pc:sldMk cId="4102370928" sldId="305"/>
            <ac:spMk id="4" creationId="{F88EEDD0-E7AB-4E1A-FF5A-61528146D41D}"/>
          </ac:spMkLst>
        </pc:spChg>
      </pc:sldChg>
      <pc:sldChg chg="addSp delSp modSp mod modNotesTx">
        <pc:chgData name="Gaelle Keim" userId="a52aa66b-f2dc-4c58-be7e-42614e923d3e" providerId="ADAL" clId="{1A5D314C-D608-47AA-B1EB-3E05A35B413D}" dt="2026-08-24T12:00:56.291" v="1074" actId="20577"/>
        <pc:sldMkLst>
          <pc:docMk/>
          <pc:sldMk cId="1424738858" sldId="306"/>
        </pc:sldMkLst>
        <pc:spChg chg="mod">
          <ac:chgData name="Gaelle Keim" userId="a52aa66b-f2dc-4c58-be7e-42614e923d3e" providerId="ADAL" clId="{1A5D314C-D608-47AA-B1EB-3E05A35B413D}" dt="2026-08-24T11:42:07.461" v="471" actId="13926"/>
          <ac:spMkLst>
            <pc:docMk/>
            <pc:sldMk cId="1424738858" sldId="306"/>
            <ac:spMk id="3" creationId="{1ABA3F74-B154-D80B-0FAE-4461CCA50D9D}"/>
          </ac:spMkLst>
        </pc:spChg>
        <pc:spChg chg="add">
          <ac:chgData name="Gaelle Keim" userId="a52aa66b-f2dc-4c58-be7e-42614e923d3e" providerId="ADAL" clId="{1A5D314C-D608-47AA-B1EB-3E05A35B413D}" dt="2026-08-24T12:00:03.668" v="1027" actId="22"/>
          <ac:spMkLst>
            <pc:docMk/>
            <pc:sldMk cId="1424738858" sldId="306"/>
            <ac:spMk id="8" creationId="{5E395DC8-D74D-9145-B7FB-3260CAAE151D}"/>
          </ac:spMkLst>
        </pc:spChg>
        <pc:picChg chg="del">
          <ac:chgData name="Gaelle Keim" userId="a52aa66b-f2dc-4c58-be7e-42614e923d3e" providerId="ADAL" clId="{1A5D314C-D608-47AA-B1EB-3E05A35B413D}" dt="2026-08-24T11:41:24.227" v="460" actId="478"/>
          <ac:picMkLst>
            <pc:docMk/>
            <pc:sldMk cId="1424738858" sldId="306"/>
            <ac:picMk id="4" creationId="{A9267F34-046E-9841-AEDB-07996261FDB4}"/>
          </ac:picMkLst>
        </pc:picChg>
        <pc:picChg chg="add mod">
          <ac:chgData name="Gaelle Keim" userId="a52aa66b-f2dc-4c58-be7e-42614e923d3e" providerId="ADAL" clId="{1A5D314C-D608-47AA-B1EB-3E05A35B413D}" dt="2026-08-24T11:41:47.875" v="467" actId="1076"/>
          <ac:picMkLst>
            <pc:docMk/>
            <pc:sldMk cId="1424738858" sldId="306"/>
            <ac:picMk id="6" creationId="{BD4965BA-EE18-2764-49F7-0500659E93E1}"/>
          </ac:picMkLst>
        </pc:picChg>
      </pc:sldChg>
      <pc:sldChg chg="addSp delSp modSp mod modNotesTx">
        <pc:chgData name="Gaelle Keim" userId="a52aa66b-f2dc-4c58-be7e-42614e923d3e" providerId="ADAL" clId="{1A5D314C-D608-47AA-B1EB-3E05A35B413D}" dt="2026-08-24T12:02:04.224" v="1191" actId="20577"/>
        <pc:sldMkLst>
          <pc:docMk/>
          <pc:sldMk cId="200552885" sldId="307"/>
        </pc:sldMkLst>
        <pc:spChg chg="mod">
          <ac:chgData name="Gaelle Keim" userId="a52aa66b-f2dc-4c58-be7e-42614e923d3e" providerId="ADAL" clId="{1A5D314C-D608-47AA-B1EB-3E05A35B413D}" dt="2026-08-24T11:47:43.254" v="540" actId="113"/>
          <ac:spMkLst>
            <pc:docMk/>
            <pc:sldMk cId="200552885" sldId="307"/>
            <ac:spMk id="2" creationId="{72408525-DB0D-58F4-D039-B996DDFED45B}"/>
          </ac:spMkLst>
        </pc:spChg>
        <pc:spChg chg="add">
          <ac:chgData name="Gaelle Keim" userId="a52aa66b-f2dc-4c58-be7e-42614e923d3e" providerId="ADAL" clId="{1A5D314C-D608-47AA-B1EB-3E05A35B413D}" dt="2026-08-24T12:00:06.311" v="1028" actId="22"/>
          <ac:spMkLst>
            <pc:docMk/>
            <pc:sldMk cId="200552885" sldId="307"/>
            <ac:spMk id="6" creationId="{C3443895-F4D4-A04F-E2B3-212731CB146A}"/>
          </ac:spMkLst>
        </pc:spChg>
        <pc:spChg chg="del">
          <ac:chgData name="Gaelle Keim" userId="a52aa66b-f2dc-4c58-be7e-42614e923d3e" providerId="ADAL" clId="{1A5D314C-D608-47AA-B1EB-3E05A35B413D}" dt="2026-08-24T11:42:17.235" v="472" actId="478"/>
          <ac:spMkLst>
            <pc:docMk/>
            <pc:sldMk cId="200552885" sldId="307"/>
            <ac:spMk id="9" creationId="{78C6B193-0C93-6D63-E7F4-3C7AE7676577}"/>
          </ac:spMkLst>
        </pc:spChg>
        <pc:picChg chg="add mod">
          <ac:chgData name="Gaelle Keim" userId="a52aa66b-f2dc-4c58-be7e-42614e923d3e" providerId="ADAL" clId="{1A5D314C-D608-47AA-B1EB-3E05A35B413D}" dt="2026-08-24T11:42:41.326" v="477" actId="1076"/>
          <ac:picMkLst>
            <pc:docMk/>
            <pc:sldMk cId="200552885" sldId="307"/>
            <ac:picMk id="4" creationId="{04E34527-FCDB-7B3D-4300-E11F412BCE64}"/>
          </ac:picMkLst>
        </pc:picChg>
        <pc:picChg chg="del">
          <ac:chgData name="Gaelle Keim" userId="a52aa66b-f2dc-4c58-be7e-42614e923d3e" providerId="ADAL" clId="{1A5D314C-D608-47AA-B1EB-3E05A35B413D}" dt="2026-08-24T11:42:17.597" v="473" actId="478"/>
          <ac:picMkLst>
            <pc:docMk/>
            <pc:sldMk cId="200552885" sldId="307"/>
            <ac:picMk id="8" creationId="{4DC9D1A4-DE75-CC0D-12C6-827B307D22AF}"/>
          </ac:picMkLst>
        </pc:picChg>
      </pc:sldChg>
      <pc:sldChg chg="addSp delSp modSp mod modNotesTx">
        <pc:chgData name="Gaelle Keim" userId="a52aa66b-f2dc-4c58-be7e-42614e923d3e" providerId="ADAL" clId="{1A5D314C-D608-47AA-B1EB-3E05A35B413D}" dt="2026-08-24T12:02:35.971" v="1210" actId="20577"/>
        <pc:sldMkLst>
          <pc:docMk/>
          <pc:sldMk cId="2357802602" sldId="308"/>
        </pc:sldMkLst>
        <pc:spChg chg="mod">
          <ac:chgData name="Gaelle Keim" userId="a52aa66b-f2dc-4c58-be7e-42614e923d3e" providerId="ADAL" clId="{1A5D314C-D608-47AA-B1EB-3E05A35B413D}" dt="2026-08-24T11:47:39.497" v="539" actId="113"/>
          <ac:spMkLst>
            <pc:docMk/>
            <pc:sldMk cId="2357802602" sldId="308"/>
            <ac:spMk id="2" creationId="{20EBCD3E-ED82-F836-A277-D2321B8A2410}"/>
          </ac:spMkLst>
        </pc:spChg>
        <pc:spChg chg="del mod">
          <ac:chgData name="Gaelle Keim" userId="a52aa66b-f2dc-4c58-be7e-42614e923d3e" providerId="ADAL" clId="{1A5D314C-D608-47AA-B1EB-3E05A35B413D}" dt="2026-08-24T11:43:26.383" v="486" actId="478"/>
          <ac:spMkLst>
            <pc:docMk/>
            <pc:sldMk cId="2357802602" sldId="308"/>
            <ac:spMk id="9" creationId="{1A01AAAD-4A8C-2576-DC87-5A61BDEAA848}"/>
          </ac:spMkLst>
        </pc:spChg>
        <pc:spChg chg="add">
          <ac:chgData name="Gaelle Keim" userId="a52aa66b-f2dc-4c58-be7e-42614e923d3e" providerId="ADAL" clId="{1A5D314C-D608-47AA-B1EB-3E05A35B413D}" dt="2026-08-24T12:00:07.786" v="1029" actId="22"/>
          <ac:spMkLst>
            <pc:docMk/>
            <pc:sldMk cId="2357802602" sldId="308"/>
            <ac:spMk id="10" creationId="{C48A849C-68DC-1052-97E7-C0586A4E64F4}"/>
          </ac:spMkLst>
        </pc:spChg>
        <pc:picChg chg="add del mod">
          <ac:chgData name="Gaelle Keim" userId="a52aa66b-f2dc-4c58-be7e-42614e923d3e" providerId="ADAL" clId="{1A5D314C-D608-47AA-B1EB-3E05A35B413D}" dt="2026-08-24T11:46:16.288" v="511" actId="478"/>
          <ac:picMkLst>
            <pc:docMk/>
            <pc:sldMk cId="2357802602" sldId="308"/>
            <ac:picMk id="4" creationId="{B4256FF6-3CD8-6FCF-4FD3-F04E57CA4CBE}"/>
          </ac:picMkLst>
        </pc:picChg>
        <pc:picChg chg="add mod">
          <ac:chgData name="Gaelle Keim" userId="a52aa66b-f2dc-4c58-be7e-42614e923d3e" providerId="ADAL" clId="{1A5D314C-D608-47AA-B1EB-3E05A35B413D}" dt="2026-08-24T11:46:21.764" v="515" actId="1076"/>
          <ac:picMkLst>
            <pc:docMk/>
            <pc:sldMk cId="2357802602" sldId="308"/>
            <ac:picMk id="6" creationId="{74A477FC-7AD2-BDD6-799A-88E57A3C916B}"/>
          </ac:picMkLst>
        </pc:picChg>
        <pc:picChg chg="del">
          <ac:chgData name="Gaelle Keim" userId="a52aa66b-f2dc-4c58-be7e-42614e923d3e" providerId="ADAL" clId="{1A5D314C-D608-47AA-B1EB-3E05A35B413D}" dt="2026-08-24T11:43:23.267" v="484" actId="478"/>
          <ac:picMkLst>
            <pc:docMk/>
            <pc:sldMk cId="2357802602" sldId="308"/>
            <ac:picMk id="8" creationId="{A4CFD129-4C23-78E4-E665-985D8EBBAEF6}"/>
          </ac:picMkLst>
        </pc:picChg>
      </pc:sldChg>
      <pc:sldChg chg="addSp delSp modSp mod modNotesTx">
        <pc:chgData name="Gaelle Keim" userId="a52aa66b-f2dc-4c58-be7e-42614e923d3e" providerId="ADAL" clId="{1A5D314C-D608-47AA-B1EB-3E05A35B413D}" dt="2026-08-24T12:02:31.951" v="1205" actId="20577"/>
        <pc:sldMkLst>
          <pc:docMk/>
          <pc:sldMk cId="467629475" sldId="309"/>
        </pc:sldMkLst>
        <pc:spChg chg="mod">
          <ac:chgData name="Gaelle Keim" userId="a52aa66b-f2dc-4c58-be7e-42614e923d3e" providerId="ADAL" clId="{1A5D314C-D608-47AA-B1EB-3E05A35B413D}" dt="2026-08-24T11:47:36.774" v="538" actId="113"/>
          <ac:spMkLst>
            <pc:docMk/>
            <pc:sldMk cId="467629475" sldId="309"/>
            <ac:spMk id="2" creationId="{26EA57DE-ECBA-3B25-73D6-3983B87C6E3C}"/>
          </ac:spMkLst>
        </pc:spChg>
        <pc:spChg chg="del mod">
          <ac:chgData name="Gaelle Keim" userId="a52aa66b-f2dc-4c58-be7e-42614e923d3e" providerId="ADAL" clId="{1A5D314C-D608-47AA-B1EB-3E05A35B413D}" dt="2026-08-24T11:43:28.697" v="489" actId="478"/>
          <ac:spMkLst>
            <pc:docMk/>
            <pc:sldMk cId="467629475" sldId="309"/>
            <ac:spMk id="9" creationId="{2AD1A7F3-7D20-4C4A-0D9D-1419B2BEF075}"/>
          </ac:spMkLst>
        </pc:spChg>
        <pc:spChg chg="add">
          <ac:chgData name="Gaelle Keim" userId="a52aa66b-f2dc-4c58-be7e-42614e923d3e" providerId="ADAL" clId="{1A5D314C-D608-47AA-B1EB-3E05A35B413D}" dt="2026-08-24T12:00:09.424" v="1030" actId="22"/>
          <ac:spMkLst>
            <pc:docMk/>
            <pc:sldMk cId="467629475" sldId="309"/>
            <ac:spMk id="14" creationId="{2AB8E4C8-FB1E-C302-4719-94403D35D2D1}"/>
          </ac:spMkLst>
        </pc:spChg>
        <pc:picChg chg="add del mod">
          <ac:chgData name="Gaelle Keim" userId="a52aa66b-f2dc-4c58-be7e-42614e923d3e" providerId="ADAL" clId="{1A5D314C-D608-47AA-B1EB-3E05A35B413D}" dt="2026-08-24T11:45:34.524" v="504" actId="21"/>
          <ac:picMkLst>
            <pc:docMk/>
            <pc:sldMk cId="467629475" sldId="309"/>
            <ac:picMk id="4" creationId="{0EB275A1-9CFF-6D0F-BA54-E6EAA5BEEACD}"/>
          </ac:picMkLst>
        </pc:picChg>
        <pc:picChg chg="add del mod">
          <ac:chgData name="Gaelle Keim" userId="a52aa66b-f2dc-4c58-be7e-42614e923d3e" providerId="ADAL" clId="{1A5D314C-D608-47AA-B1EB-3E05A35B413D}" dt="2026-08-24T11:46:23.585" v="516" actId="478"/>
          <ac:picMkLst>
            <pc:docMk/>
            <pc:sldMk cId="467629475" sldId="309"/>
            <ac:picMk id="6" creationId="{0AA7BCE7-F599-730E-D683-C0D967E2E08B}"/>
          </ac:picMkLst>
        </pc:picChg>
        <pc:picChg chg="del">
          <ac:chgData name="Gaelle Keim" userId="a52aa66b-f2dc-4c58-be7e-42614e923d3e" providerId="ADAL" clId="{1A5D314C-D608-47AA-B1EB-3E05A35B413D}" dt="2026-08-24T11:43:28.200" v="487" actId="478"/>
          <ac:picMkLst>
            <pc:docMk/>
            <pc:sldMk cId="467629475" sldId="309"/>
            <ac:picMk id="8" creationId="{9477ACCF-03B9-5CC2-AD79-C5B8EF73C572}"/>
          </ac:picMkLst>
        </pc:picChg>
        <pc:picChg chg="add del">
          <ac:chgData name="Gaelle Keim" userId="a52aa66b-f2dc-4c58-be7e-42614e923d3e" providerId="ADAL" clId="{1A5D314C-D608-47AA-B1EB-3E05A35B413D}" dt="2026-08-24T11:45:42.332" v="507" actId="478"/>
          <ac:picMkLst>
            <pc:docMk/>
            <pc:sldMk cId="467629475" sldId="309"/>
            <ac:picMk id="10" creationId="{E46B85BE-FDA8-859A-1165-00A4B2CACFD7}"/>
          </ac:picMkLst>
        </pc:picChg>
        <pc:picChg chg="add mod">
          <ac:chgData name="Gaelle Keim" userId="a52aa66b-f2dc-4c58-be7e-42614e923d3e" providerId="ADAL" clId="{1A5D314C-D608-47AA-B1EB-3E05A35B413D}" dt="2026-08-24T11:46:44.578" v="522" actId="1076"/>
          <ac:picMkLst>
            <pc:docMk/>
            <pc:sldMk cId="467629475" sldId="309"/>
            <ac:picMk id="12" creationId="{37C398E8-0EA7-6EAB-3B1F-B0EFDB1CBC7A}"/>
          </ac:picMkLst>
        </pc:picChg>
      </pc:sldChg>
      <pc:sldChg chg="addSp delSp modSp mod modNotesTx">
        <pc:chgData name="Gaelle Keim" userId="a52aa66b-f2dc-4c58-be7e-42614e923d3e" providerId="ADAL" clId="{1A5D314C-D608-47AA-B1EB-3E05A35B413D}" dt="2026-08-24T12:02:46.872" v="1216" actId="20577"/>
        <pc:sldMkLst>
          <pc:docMk/>
          <pc:sldMk cId="758971010" sldId="310"/>
        </pc:sldMkLst>
        <pc:spChg chg="mod">
          <ac:chgData name="Gaelle Keim" userId="a52aa66b-f2dc-4c58-be7e-42614e923d3e" providerId="ADAL" clId="{1A5D314C-D608-47AA-B1EB-3E05A35B413D}" dt="2026-08-24T11:47:32.868" v="537" actId="113"/>
          <ac:spMkLst>
            <pc:docMk/>
            <pc:sldMk cId="758971010" sldId="310"/>
            <ac:spMk id="2" creationId="{359D27B4-1849-C2AE-3FA0-7D7A734E157B}"/>
          </ac:spMkLst>
        </pc:spChg>
        <pc:spChg chg="del">
          <ac:chgData name="Gaelle Keim" userId="a52aa66b-f2dc-4c58-be7e-42614e923d3e" providerId="ADAL" clId="{1A5D314C-D608-47AA-B1EB-3E05A35B413D}" dt="2026-08-24T11:43:31.040" v="491" actId="478"/>
          <ac:spMkLst>
            <pc:docMk/>
            <pc:sldMk cId="758971010" sldId="310"/>
            <ac:spMk id="9" creationId="{B9173659-D9AA-A549-59CD-70C8D2754E0A}"/>
          </ac:spMkLst>
        </pc:spChg>
        <pc:spChg chg="add">
          <ac:chgData name="Gaelle Keim" userId="a52aa66b-f2dc-4c58-be7e-42614e923d3e" providerId="ADAL" clId="{1A5D314C-D608-47AA-B1EB-3E05A35B413D}" dt="2026-08-24T12:00:10.657" v="1031" actId="22"/>
          <ac:spMkLst>
            <pc:docMk/>
            <pc:sldMk cId="758971010" sldId="310"/>
            <ac:spMk id="10" creationId="{A0E596B5-13FF-6B15-51FF-91E724FD1949}"/>
          </ac:spMkLst>
        </pc:spChg>
        <pc:picChg chg="add del">
          <ac:chgData name="Gaelle Keim" userId="a52aa66b-f2dc-4c58-be7e-42614e923d3e" providerId="ADAL" clId="{1A5D314C-D608-47AA-B1EB-3E05A35B413D}" dt="2026-08-24T11:46:46.916" v="523" actId="478"/>
          <ac:picMkLst>
            <pc:docMk/>
            <pc:sldMk cId="758971010" sldId="310"/>
            <ac:picMk id="4" creationId="{F0C6A5A1-CAC9-2097-5A85-622095F627B5}"/>
          </ac:picMkLst>
        </pc:picChg>
        <pc:picChg chg="add mod">
          <ac:chgData name="Gaelle Keim" userId="a52aa66b-f2dc-4c58-be7e-42614e923d3e" providerId="ADAL" clId="{1A5D314C-D608-47AA-B1EB-3E05A35B413D}" dt="2026-08-24T11:47:00.028" v="528" actId="14100"/>
          <ac:picMkLst>
            <pc:docMk/>
            <pc:sldMk cId="758971010" sldId="310"/>
            <ac:picMk id="6" creationId="{2ED91127-CB0E-6378-308B-94D88E312E70}"/>
          </ac:picMkLst>
        </pc:picChg>
        <pc:picChg chg="del">
          <ac:chgData name="Gaelle Keim" userId="a52aa66b-f2dc-4c58-be7e-42614e923d3e" providerId="ADAL" clId="{1A5D314C-D608-47AA-B1EB-3E05A35B413D}" dt="2026-08-24T11:43:30.420" v="490" actId="478"/>
          <ac:picMkLst>
            <pc:docMk/>
            <pc:sldMk cId="758971010" sldId="310"/>
            <ac:picMk id="8" creationId="{D8EA6A2E-7F69-4C29-A99C-054B39C0A9AF}"/>
          </ac:picMkLst>
        </pc:picChg>
      </pc:sldChg>
      <pc:sldChg chg="addSp delSp modSp mod modNotesTx">
        <pc:chgData name="Gaelle Keim" userId="a52aa66b-f2dc-4c58-be7e-42614e923d3e" providerId="ADAL" clId="{1A5D314C-D608-47AA-B1EB-3E05A35B413D}" dt="2026-08-24T12:03:13.787" v="1225" actId="20577"/>
        <pc:sldMkLst>
          <pc:docMk/>
          <pc:sldMk cId="1935656640" sldId="311"/>
        </pc:sldMkLst>
        <pc:spChg chg="mod">
          <ac:chgData name="Gaelle Keim" userId="a52aa66b-f2dc-4c58-be7e-42614e923d3e" providerId="ADAL" clId="{1A5D314C-D608-47AA-B1EB-3E05A35B413D}" dt="2026-08-24T11:47:29.051" v="536" actId="113"/>
          <ac:spMkLst>
            <pc:docMk/>
            <pc:sldMk cId="1935656640" sldId="311"/>
            <ac:spMk id="2" creationId="{B31430D7-9B9B-2DC3-7E49-4E09F57EE72F}"/>
          </ac:spMkLst>
        </pc:spChg>
        <pc:spChg chg="add">
          <ac:chgData name="Gaelle Keim" userId="a52aa66b-f2dc-4c58-be7e-42614e923d3e" providerId="ADAL" clId="{1A5D314C-D608-47AA-B1EB-3E05A35B413D}" dt="2026-08-24T12:00:11.844" v="1032" actId="22"/>
          <ac:spMkLst>
            <pc:docMk/>
            <pc:sldMk cId="1935656640" sldId="311"/>
            <ac:spMk id="6" creationId="{0C03A78C-6840-47C3-6CD6-2943391033C3}"/>
          </ac:spMkLst>
        </pc:spChg>
        <pc:spChg chg="del">
          <ac:chgData name="Gaelle Keim" userId="a52aa66b-f2dc-4c58-be7e-42614e923d3e" providerId="ADAL" clId="{1A5D314C-D608-47AA-B1EB-3E05A35B413D}" dt="2026-08-24T11:43:33.282" v="493" actId="478"/>
          <ac:spMkLst>
            <pc:docMk/>
            <pc:sldMk cId="1935656640" sldId="311"/>
            <ac:spMk id="9" creationId="{6D954CA9-432C-10D6-E84E-337AA06CF20D}"/>
          </ac:spMkLst>
        </pc:spChg>
        <pc:picChg chg="add mod">
          <ac:chgData name="Gaelle Keim" userId="a52aa66b-f2dc-4c58-be7e-42614e923d3e" providerId="ADAL" clId="{1A5D314C-D608-47AA-B1EB-3E05A35B413D}" dt="2026-08-24T11:47:16.381" v="533" actId="14100"/>
          <ac:picMkLst>
            <pc:docMk/>
            <pc:sldMk cId="1935656640" sldId="311"/>
            <ac:picMk id="4" creationId="{25B0BD04-1EBE-0CEF-1573-43C6C86124D2}"/>
          </ac:picMkLst>
        </pc:picChg>
        <pc:picChg chg="del">
          <ac:chgData name="Gaelle Keim" userId="a52aa66b-f2dc-4c58-be7e-42614e923d3e" providerId="ADAL" clId="{1A5D314C-D608-47AA-B1EB-3E05A35B413D}" dt="2026-08-24T11:43:32.799" v="492" actId="478"/>
          <ac:picMkLst>
            <pc:docMk/>
            <pc:sldMk cId="1935656640" sldId="311"/>
            <ac:picMk id="8" creationId="{B2EFC59F-25E6-EABF-32CA-F11827C20278}"/>
          </ac:picMkLst>
        </pc:picChg>
      </pc:sldChg>
      <pc:sldChg chg="addSp delSp modSp mod modNotesTx">
        <pc:chgData name="Gaelle Keim" userId="a52aa66b-f2dc-4c58-be7e-42614e923d3e" providerId="ADAL" clId="{1A5D314C-D608-47AA-B1EB-3E05A35B413D}" dt="2026-08-24T12:03:11.057" v="1222" actId="20577"/>
        <pc:sldMkLst>
          <pc:docMk/>
          <pc:sldMk cId="1518360791" sldId="312"/>
        </pc:sldMkLst>
        <pc:spChg chg="mod">
          <ac:chgData name="Gaelle Keim" userId="a52aa66b-f2dc-4c58-be7e-42614e923d3e" providerId="ADAL" clId="{1A5D314C-D608-47AA-B1EB-3E05A35B413D}" dt="2026-08-24T11:47:25.798" v="535" actId="113"/>
          <ac:spMkLst>
            <pc:docMk/>
            <pc:sldMk cId="1518360791" sldId="312"/>
            <ac:spMk id="2" creationId="{1F0BAE81-F69E-5DA9-AC83-575B35E7D922}"/>
          </ac:spMkLst>
        </pc:spChg>
        <pc:spChg chg="add">
          <ac:chgData name="Gaelle Keim" userId="a52aa66b-f2dc-4c58-be7e-42614e923d3e" providerId="ADAL" clId="{1A5D314C-D608-47AA-B1EB-3E05A35B413D}" dt="2026-08-24T12:00:13.056" v="1033" actId="22"/>
          <ac:spMkLst>
            <pc:docMk/>
            <pc:sldMk cId="1518360791" sldId="312"/>
            <ac:spMk id="6" creationId="{4C77738C-C8E2-0D2C-9176-B1421F1EC440}"/>
          </ac:spMkLst>
        </pc:spChg>
        <pc:spChg chg="del">
          <ac:chgData name="Gaelle Keim" userId="a52aa66b-f2dc-4c58-be7e-42614e923d3e" providerId="ADAL" clId="{1A5D314C-D608-47AA-B1EB-3E05A35B413D}" dt="2026-08-24T11:43:36.840" v="495" actId="478"/>
          <ac:spMkLst>
            <pc:docMk/>
            <pc:sldMk cId="1518360791" sldId="312"/>
            <ac:spMk id="9" creationId="{F74A94FB-3EAA-193C-3953-94647DF943CA}"/>
          </ac:spMkLst>
        </pc:spChg>
        <pc:picChg chg="add mod">
          <ac:chgData name="Gaelle Keim" userId="a52aa66b-f2dc-4c58-be7e-42614e923d3e" providerId="ADAL" clId="{1A5D314C-D608-47AA-B1EB-3E05A35B413D}" dt="2026-08-24T11:48:03.047" v="545" actId="14100"/>
          <ac:picMkLst>
            <pc:docMk/>
            <pc:sldMk cId="1518360791" sldId="312"/>
            <ac:picMk id="4" creationId="{F3DD0E7E-A28B-C05E-3581-D13AC4AD14F8}"/>
          </ac:picMkLst>
        </pc:picChg>
        <pc:picChg chg="del">
          <ac:chgData name="Gaelle Keim" userId="a52aa66b-f2dc-4c58-be7e-42614e923d3e" providerId="ADAL" clId="{1A5D314C-D608-47AA-B1EB-3E05A35B413D}" dt="2026-08-24T11:43:34.961" v="494" actId="478"/>
          <ac:picMkLst>
            <pc:docMk/>
            <pc:sldMk cId="1518360791" sldId="312"/>
            <ac:picMk id="8" creationId="{A1F5E517-660C-ED62-E326-E0A04F2CF9E6}"/>
          </ac:picMkLst>
        </pc:picChg>
      </pc:sldChg>
      <pc:sldChg chg="modNotesTx">
        <pc:chgData name="Gaelle Keim" userId="a52aa66b-f2dc-4c58-be7e-42614e923d3e" providerId="ADAL" clId="{1A5D314C-D608-47AA-B1EB-3E05A35B413D}" dt="2026-08-24T11:50:11.671" v="612" actId="20577"/>
        <pc:sldMkLst>
          <pc:docMk/>
          <pc:sldMk cId="3767023399" sldId="314"/>
        </pc:sldMkLst>
      </pc:sldChg>
    </pc:docChg>
  </pc:docChgLst>
  <pc:docChgLst>
    <pc:chgData name="Gaelle Keim" userId="S::pb53svi@eduvaud.ch::a52aa66b-f2dc-4c58-be7e-42614e923d3e" providerId="AD" clId="Web-{00000000-0000-0000-0000-000000000000}"/>
    <pc:docChg chg="modSld">
      <pc:chgData name="Gaelle Keim" userId="S::pb53svi@eduvaud.ch::a52aa66b-f2dc-4c58-be7e-42614e923d3e" providerId="AD" clId="Web-{00000000-0000-0000-0000-000000000000}" dt="2026-08-24T12:05:52.626" v="25"/>
      <pc:docMkLst>
        <pc:docMk/>
      </pc:docMkLst>
      <pc:sldChg chg="delSp">
        <pc:chgData name="Gaelle Keim" userId="S::pb53svi@eduvaud.ch::a52aa66b-f2dc-4c58-be7e-42614e923d3e" providerId="AD" clId="Web-{00000000-0000-0000-0000-000000000000}" dt="2026-08-24T12:05:52.626" v="25"/>
        <pc:sldMkLst>
          <pc:docMk/>
          <pc:sldMk cId="0" sldId="268"/>
        </pc:sldMkLst>
        <pc:spChg chg="del">
          <ac:chgData name="Gaelle Keim" userId="S::pb53svi@eduvaud.ch::a52aa66b-f2dc-4c58-be7e-42614e923d3e" providerId="AD" clId="Web-{00000000-0000-0000-0000-000000000000}" dt="2026-08-24T12:05:52.626" v="25"/>
          <ac:spMkLst>
            <pc:docMk/>
            <pc:sldMk cId="0" sldId="268"/>
            <ac:spMk id="2" creationId="{00000000-0000-0000-0000-000000000000}"/>
          </ac:spMkLst>
        </pc:spChg>
      </pc:sldChg>
      <pc:sldChg chg="modNotes">
        <pc:chgData name="Gaelle Keim" userId="S::pb53svi@eduvaud.ch::a52aa66b-f2dc-4c58-be7e-42614e923d3e" providerId="AD" clId="Web-{00000000-0000-0000-0000-000000000000}" dt="2026-08-24T12:05:06.205" v="2"/>
        <pc:sldMkLst>
          <pc:docMk/>
          <pc:sldMk cId="200552885" sldId="307"/>
        </pc:sldMkLst>
      </pc:sldChg>
      <pc:sldChg chg="modNotes">
        <pc:chgData name="Gaelle Keim" userId="S::pb53svi@eduvaud.ch::a52aa66b-f2dc-4c58-be7e-42614e923d3e" providerId="AD" clId="Web-{00000000-0000-0000-0000-000000000000}" dt="2026-08-24T12:05:16.408" v="7"/>
        <pc:sldMkLst>
          <pc:docMk/>
          <pc:sldMk cId="2357802602" sldId="308"/>
        </pc:sldMkLst>
      </pc:sldChg>
      <pc:sldChg chg="modNotes">
        <pc:chgData name="Gaelle Keim" userId="S::pb53svi@eduvaud.ch::a52aa66b-f2dc-4c58-be7e-42614e923d3e" providerId="AD" clId="Web-{00000000-0000-0000-0000-000000000000}" dt="2026-08-24T12:05:24.673" v="11"/>
        <pc:sldMkLst>
          <pc:docMk/>
          <pc:sldMk cId="467629475" sldId="309"/>
        </pc:sldMkLst>
      </pc:sldChg>
      <pc:sldChg chg="modNotes">
        <pc:chgData name="Gaelle Keim" userId="S::pb53svi@eduvaud.ch::a52aa66b-f2dc-4c58-be7e-42614e923d3e" providerId="AD" clId="Web-{00000000-0000-0000-0000-000000000000}" dt="2026-08-24T12:05:31.064" v="16"/>
        <pc:sldMkLst>
          <pc:docMk/>
          <pc:sldMk cId="758971010" sldId="310"/>
        </pc:sldMkLst>
      </pc:sldChg>
      <pc:sldChg chg="modNotes">
        <pc:chgData name="Gaelle Keim" userId="S::pb53svi@eduvaud.ch::a52aa66b-f2dc-4c58-be7e-42614e923d3e" providerId="AD" clId="Web-{00000000-0000-0000-0000-000000000000}" dt="2026-08-24T12:05:39.126" v="21"/>
        <pc:sldMkLst>
          <pc:docMk/>
          <pc:sldMk cId="1935656640" sldId="311"/>
        </pc:sldMkLst>
      </pc:sldChg>
      <pc:sldChg chg="modNotes">
        <pc:chgData name="Gaelle Keim" userId="S::pb53svi@eduvaud.ch::a52aa66b-f2dc-4c58-be7e-42614e923d3e" providerId="AD" clId="Web-{00000000-0000-0000-0000-000000000000}" dt="2026-08-24T12:05:45.986" v="24"/>
        <pc:sldMkLst>
          <pc:docMk/>
          <pc:sldMk cId="1518360791" sldId="31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5EC603-77B4-46E3-A3E9-8A52A2E5E123}" type="datetimeFigureOut">
              <a:rPr lang="fr-CH" smtClean="0"/>
              <a:t>24.08.2026</a:t>
            </a:fld>
            <a:endParaRPr lang="fr-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2CD01C-E22C-4D9C-A962-CEBC48865813}" type="slidenum">
              <a:rPr lang="fr-CH" smtClean="0"/>
              <a:t>‹#›</a:t>
            </a:fld>
            <a:endParaRPr lang="fr-CH"/>
          </a:p>
        </p:txBody>
      </p:sp>
    </p:spTree>
    <p:extLst>
      <p:ext uri="{BB962C8B-B14F-4D97-AF65-F5344CB8AC3E}">
        <p14:creationId xmlns:p14="http://schemas.microsoft.com/office/powerpoint/2010/main" val="4126746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file:///C:\Users\wat4x3\Downloads\Limites%20planetaires_AB%20NG%20(1).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dfjc-files.sos-ch-gva-2.exo.io/s3fs-public/2022-07/2022_Limites%20plan%C3%A9taires.pdf"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colevaudoisedurable.ch/vision-et-durabilite/durabilite-explication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sciencedirect.com/science/article/pii/S0959378020307512"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boutique.revmed.ch/pub/media/productattach/s/a/sante_et_environnement_rmseditions-9782880495022.pdf"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200" kern="1200">
                <a:solidFill>
                  <a:schemeClr val="tx1"/>
                </a:solidFill>
                <a:effectLst/>
                <a:latin typeface="+mn-lt"/>
                <a:ea typeface="+mn-ea"/>
                <a:cs typeface="+mn-cs"/>
              </a:rPr>
              <a:t>Ressources à disposition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H" sz="1200" kern="1200">
                <a:solidFill>
                  <a:schemeClr val="tx1"/>
                </a:solidFill>
                <a:effectLst/>
                <a:latin typeface="+mn-lt"/>
                <a:ea typeface="+mn-ea"/>
                <a:cs typeface="+mn-cs"/>
              </a:rPr>
              <a:t>Conférence sur les concepts et enjeux de la durabilité proposée par le Centre de compétences en durabilité de l’UNIL, sur réservation. Plus d’information sur le </a:t>
            </a:r>
            <a:r>
              <a:rPr lang="fr-CH" sz="1200" kern="1200" err="1">
                <a:solidFill>
                  <a:schemeClr val="tx1"/>
                </a:solidFill>
                <a:effectLst/>
                <a:latin typeface="+mn-lt"/>
                <a:ea typeface="+mn-ea"/>
                <a:cs typeface="+mn-cs"/>
              </a:rPr>
              <a:t>sharepoint</a:t>
            </a:r>
            <a:r>
              <a:rPr lang="fr-CH" sz="1200" kern="1200">
                <a:solidFill>
                  <a:schemeClr val="tx1"/>
                </a:solidFill>
                <a:effectLst/>
                <a:latin typeface="+mn-lt"/>
                <a:ea typeface="+mn-ea"/>
                <a:cs typeface="+mn-cs"/>
              </a:rPr>
              <a:t> réservé aux personnes référentes durabilité.</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H" sz="1200" b="0" i="0" kern="1200">
                <a:solidFill>
                  <a:schemeClr val="tx1"/>
                </a:solidFill>
                <a:effectLst/>
                <a:latin typeface="+mn-lt"/>
                <a:ea typeface="+mn-ea"/>
                <a:cs typeface="+mn-cs"/>
              </a:rPr>
              <a:t>Conférence sur les concepts et enjeux de l'éducation à la durabilité proposée par le pôle Éducation à la durabilité de la HEP Vaud, sur réservation. Plus d’information sur le </a:t>
            </a:r>
            <a:r>
              <a:rPr lang="fr-CH" sz="1200" b="0" i="0" kern="1200" err="1">
                <a:solidFill>
                  <a:schemeClr val="tx1"/>
                </a:solidFill>
                <a:effectLst/>
                <a:latin typeface="+mn-lt"/>
                <a:ea typeface="+mn-ea"/>
                <a:cs typeface="+mn-cs"/>
              </a:rPr>
              <a:t>sharepoint</a:t>
            </a:r>
            <a:r>
              <a:rPr lang="fr-CH" sz="1200" b="0" i="0" kern="1200">
                <a:solidFill>
                  <a:schemeClr val="tx1"/>
                </a:solidFill>
                <a:effectLst/>
                <a:latin typeface="+mn-lt"/>
                <a:ea typeface="+mn-ea"/>
                <a:cs typeface="+mn-cs"/>
              </a:rPr>
              <a:t> réservé aux personnes référentes durabilité. </a:t>
            </a:r>
            <a:endParaRPr lang="fr-CH" sz="1200" kern="1200">
              <a:solidFill>
                <a:schemeClr val="tx1"/>
              </a:solidFill>
              <a:effectLst/>
              <a:latin typeface="+mn-lt"/>
              <a:ea typeface="+mn-ea"/>
              <a:cs typeface="+mn-cs"/>
            </a:endParaRPr>
          </a:p>
          <a:p>
            <a:endParaRPr lang="fr-CH"/>
          </a:p>
        </p:txBody>
      </p:sp>
      <p:sp>
        <p:nvSpPr>
          <p:cNvPr id="4" name="Espace réservé du numéro de diapositive 3"/>
          <p:cNvSpPr>
            <a:spLocks noGrp="1"/>
          </p:cNvSpPr>
          <p:nvPr>
            <p:ph type="sldNum" sz="quarter" idx="5"/>
          </p:nvPr>
        </p:nvSpPr>
        <p:spPr/>
        <p:txBody>
          <a:bodyPr/>
          <a:lstStyle/>
          <a:p>
            <a:fld id="{ED2CD01C-E22C-4D9C-A962-CEBC48865813}" type="slidenum">
              <a:rPr lang="fr-CH" smtClean="0"/>
              <a:t>1</a:t>
            </a:fld>
            <a:endParaRPr lang="fr-CH"/>
          </a:p>
        </p:txBody>
      </p:sp>
    </p:spTree>
    <p:extLst>
      <p:ext uri="{BB962C8B-B14F-4D97-AF65-F5344CB8AC3E}">
        <p14:creationId xmlns:p14="http://schemas.microsoft.com/office/powerpoint/2010/main" val="3741204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CH" b="1" i="0">
                <a:solidFill>
                  <a:srgbClr val="333333"/>
                </a:solidFill>
                <a:effectLst/>
                <a:latin typeface="Calibri" panose="020F0502020204030204" pitchFamily="34" charset="0"/>
                <a:cs typeface="Calibri" panose="020F0502020204030204" pitchFamily="34" charset="0"/>
              </a:rPr>
              <a:t>Le contenu de cette figure est détaillé dans les diapositives suivantes</a:t>
            </a:r>
          </a:p>
          <a:p>
            <a:pPr algn="l"/>
            <a:endParaRPr lang="fr-CH" b="1" i="0">
              <a:solidFill>
                <a:srgbClr val="333333"/>
              </a:solidFill>
              <a:effectLst/>
              <a:latin typeface="Calibri" panose="020F0502020204030204" pitchFamily="34" charset="0"/>
              <a:cs typeface="Calibri" panose="020F0502020204030204" pitchFamily="34" charset="0"/>
            </a:endParaRPr>
          </a:p>
          <a:p>
            <a:endParaRPr lang="fr-CH" sz="1200" b="0" i="0" u="none" strike="noStrike" kern="1200" baseline="0">
              <a:solidFill>
                <a:schemeClr val="tx1"/>
              </a:solidFill>
              <a:latin typeface="+mn-lt"/>
              <a:ea typeface="+mn-ea"/>
              <a:cs typeface="+mn-cs"/>
            </a:endParaRPr>
          </a:p>
          <a:p>
            <a:r>
              <a:rPr lang="fr-FR" sz="1200" b="0" i="0" u="none" strike="noStrike" kern="1200" baseline="0">
                <a:solidFill>
                  <a:schemeClr val="tx1"/>
                </a:solidFill>
                <a:latin typeface="+mn-lt"/>
                <a:ea typeface="+mn-ea"/>
                <a:cs typeface="+mn-cs"/>
              </a:rPr>
              <a:t>Plusieurs éléments constituent une éducation à la durabilité  : </a:t>
            </a:r>
          </a:p>
          <a:p>
            <a:r>
              <a:rPr lang="fr-CH" sz="1200" b="0" i="0" u="none" strike="noStrike" kern="1200" baseline="0">
                <a:solidFill>
                  <a:schemeClr val="tx1"/>
                </a:solidFill>
                <a:latin typeface="+mn-lt"/>
                <a:ea typeface="+mn-ea"/>
                <a:cs typeface="+mn-cs"/>
              </a:rPr>
              <a:t>les contenus d’enseignement </a:t>
            </a:r>
          </a:p>
          <a:p>
            <a:r>
              <a:rPr lang="fr-CH" sz="1200" b="0" i="0" u="none" strike="noStrike" kern="1200" baseline="0">
                <a:solidFill>
                  <a:schemeClr val="tx1"/>
                </a:solidFill>
                <a:latin typeface="+mn-lt"/>
                <a:ea typeface="+mn-ea"/>
                <a:cs typeface="+mn-cs"/>
              </a:rPr>
              <a:t>les approches pédagogiques actives </a:t>
            </a:r>
          </a:p>
          <a:p>
            <a:r>
              <a:rPr lang="fr-FR" sz="1200" b="0" i="0" u="none" strike="noStrike" kern="1200" baseline="0">
                <a:solidFill>
                  <a:schemeClr val="tx1"/>
                </a:solidFill>
                <a:latin typeface="+mn-lt"/>
                <a:ea typeface="+mn-ea"/>
                <a:cs typeface="+mn-cs"/>
              </a:rPr>
              <a:t>les compétences pour la durabilité </a:t>
            </a:r>
          </a:p>
          <a:p>
            <a:endParaRPr lang="fr-CH" sz="1200" b="0" i="0" u="none" strike="noStrike" kern="1200" baseline="0">
              <a:solidFill>
                <a:schemeClr val="tx1"/>
              </a:solidFill>
              <a:latin typeface="+mn-lt"/>
              <a:ea typeface="+mn-ea"/>
              <a:cs typeface="+mn-cs"/>
            </a:endParaRPr>
          </a:p>
          <a:p>
            <a:r>
              <a:rPr lang="fr-FR" sz="1200" b="0" i="0" u="none" strike="noStrike" kern="1200" baseline="0">
                <a:solidFill>
                  <a:schemeClr val="tx1"/>
                </a:solidFill>
                <a:latin typeface="+mn-lt"/>
                <a:ea typeface="+mn-ea"/>
                <a:cs typeface="+mn-cs"/>
              </a:rPr>
              <a:t>Toutes les disciplines peuvent contribuer à une éducation à la durabilité. Les mathématiques et les sciences de la nature ainsi que les sciences humaines et sociales vont certes permettre une meilleure compréhension des enjeux environnementaux et sociaux et leurs interactions, mais d’autres domaines disciplinaires comme les langues, les arts, l’éducation numérique, les corps et mouvement sont tout aussi importants pour développer les savoirs et les compétences de la durabilité (par exemple le savoir des solutions). </a:t>
            </a:r>
          </a:p>
          <a:p>
            <a:endParaRPr lang="fr-FR" sz="1200" b="0" i="0" u="none" strike="noStrike" kern="1200" baseline="0">
              <a:solidFill>
                <a:schemeClr val="tx1"/>
              </a:solidFill>
              <a:latin typeface="+mn-lt"/>
              <a:ea typeface="+mn-ea"/>
              <a:cs typeface="+mn-cs"/>
            </a:endParaRPr>
          </a:p>
          <a:p>
            <a:r>
              <a:rPr lang="fr-FR" sz="1200" b="0" i="0" u="none" strike="noStrike" kern="1200" baseline="0">
                <a:solidFill>
                  <a:schemeClr val="tx1"/>
                </a:solidFill>
                <a:latin typeface="+mn-lt"/>
                <a:ea typeface="+mn-ea"/>
                <a:cs typeface="+mn-cs"/>
              </a:rPr>
              <a:t>Une éducation à la durabilité devrait de plus être travaillée dans une approche interdisciplinaire puisque penser de manière critique les enjeux socio-environnementaux et envisager et agir pour un futur durable nécessite de combiner des savoirs et des approches provenant de disciplines différentes. </a:t>
            </a:r>
          </a:p>
          <a:p>
            <a:r>
              <a:rPr lang="fr-FR" sz="1200" b="0" i="0" u="none" strike="noStrike" kern="1200" baseline="0">
                <a:solidFill>
                  <a:schemeClr val="tx1"/>
                </a:solidFill>
                <a:latin typeface="+mn-lt"/>
                <a:ea typeface="+mn-ea"/>
                <a:cs typeface="+mn-cs"/>
              </a:rPr>
              <a:t>À ce titre, l’éducation à la durabilité concerne l’ensemble des enseignantes et enseignants qui sont appelés à intégrer, dans le cadre disciplinaire et les programmes qui sont les leurs, les composantes résumées dans le tableau. </a:t>
            </a:r>
          </a:p>
          <a:p>
            <a:r>
              <a:rPr lang="fr-FR" sz="1200" b="0" i="0" u="none" strike="noStrike" kern="1200" baseline="0">
                <a:solidFill>
                  <a:schemeClr val="tx1"/>
                </a:solidFill>
                <a:latin typeface="+mn-lt"/>
                <a:ea typeface="+mn-ea"/>
                <a:cs typeface="+mn-cs"/>
              </a:rPr>
              <a:t>Lorsque cet enseignement s’inscrit dans un contexte d’apprentissage cohérent avec la durabilité ou permettant d’expérimenter une éducation à la durabilité, cela participe à l’approche institutionnelle globale de l’établissement. </a:t>
            </a:r>
            <a:endParaRPr lang="fr-CH" b="1" i="0">
              <a:solidFill>
                <a:srgbClr val="333333"/>
              </a:solidFill>
              <a:effectLst/>
              <a:latin typeface="Calibri" panose="020F0502020204030204" pitchFamily="34" charset="0"/>
              <a:cs typeface="Calibri" panose="020F0502020204030204" pitchFamily="34" charset="0"/>
            </a:endParaRPr>
          </a:p>
          <a:p>
            <a:pPr algn="l"/>
            <a:endParaRPr lang="fr-CH" b="0" i="0">
              <a:solidFill>
                <a:srgbClr val="333333"/>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b="0" i="0">
                <a:solidFill>
                  <a:srgbClr val="333333"/>
                </a:solidFill>
                <a:effectLst/>
              </a:rPr>
              <a:t>Source : En chemin vers une démarche d’école durable et un concept global de durabilité. Guide. Cellule durabilité du DEF. 2026</a:t>
            </a:r>
            <a:endParaRPr lang="fr-CH" b="0" i="0">
              <a:solidFill>
                <a:srgbClr val="000000"/>
              </a:solidFill>
              <a:effectLst/>
              <a:latin typeface="+mn-lt"/>
              <a:cs typeface="Calibri"/>
            </a:endParaRPr>
          </a:p>
          <a:p>
            <a:endParaRPr lang="fr-CH">
              <a:latin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ED2CD01C-E22C-4D9C-A962-CEBC48865813}" type="slidenum">
              <a:rPr lang="fr-CH" smtClean="0"/>
              <a:t>10</a:t>
            </a:fld>
            <a:endParaRPr lang="fr-CH"/>
          </a:p>
        </p:txBody>
      </p:sp>
    </p:spTree>
    <p:extLst>
      <p:ext uri="{BB962C8B-B14F-4D97-AF65-F5344CB8AC3E}">
        <p14:creationId xmlns:p14="http://schemas.microsoft.com/office/powerpoint/2010/main" val="1090462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CC9A7-4650-D35B-9673-2BD5ECBAD61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566B919-F271-3F83-E61B-C560D2C2B7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11F70CB-C4C1-E283-2711-8C8E0D0F8B8A}"/>
              </a:ext>
            </a:extLst>
          </p:cNvPr>
          <p:cNvSpPr>
            <a:spLocks noGrp="1"/>
          </p:cNvSpPr>
          <p:nvPr>
            <p:ph type="body" idx="1"/>
          </p:nvPr>
        </p:nvSpPr>
        <p:spPr/>
        <p:txBody>
          <a:bodyPr/>
          <a:lstStyle/>
          <a:p>
            <a:endParaRPr lang="fr-CH">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DC0558B2-0A64-52E8-7F3D-3B3430F30402}"/>
              </a:ext>
            </a:extLst>
          </p:cNvPr>
          <p:cNvSpPr>
            <a:spLocks noGrp="1"/>
          </p:cNvSpPr>
          <p:nvPr>
            <p:ph type="sldNum" sz="quarter" idx="5"/>
          </p:nvPr>
        </p:nvSpPr>
        <p:spPr/>
        <p:txBody>
          <a:bodyPr/>
          <a:lstStyle/>
          <a:p>
            <a:fld id="{ED2CD01C-E22C-4D9C-A962-CEBC48865813}" type="slidenum">
              <a:rPr lang="fr-CH" smtClean="0"/>
              <a:t>11</a:t>
            </a:fld>
            <a:endParaRPr lang="fr-CH"/>
          </a:p>
        </p:txBody>
      </p:sp>
    </p:spTree>
    <p:extLst>
      <p:ext uri="{BB962C8B-B14F-4D97-AF65-F5344CB8AC3E}">
        <p14:creationId xmlns:p14="http://schemas.microsoft.com/office/powerpoint/2010/main" val="3769791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97F2F-3B82-C162-6FC2-4028AF7EB63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F1252C0-EC49-908E-FCBC-6FDCD197012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0C0948E-50D0-70D1-0C42-4A7630D0B89F}"/>
              </a:ext>
            </a:extLst>
          </p:cNvPr>
          <p:cNvSpPr>
            <a:spLocks noGrp="1"/>
          </p:cNvSpPr>
          <p:nvPr>
            <p:ph type="body" idx="1"/>
          </p:nvPr>
        </p:nvSpPr>
        <p:spPr/>
        <p:txBody>
          <a:bodyPr/>
          <a:lstStyle/>
          <a:p>
            <a:pPr algn="l"/>
            <a:endParaRPr lang="fr-CH" b="1" i="0">
              <a:solidFill>
                <a:srgbClr val="333333"/>
              </a:solidFill>
              <a:effectLst/>
              <a:latin typeface="Calibri" panose="020F0502020204030204" pitchFamily="34" charset="0"/>
              <a:cs typeface="Calibri" panose="020F0502020204030204" pitchFamily="34" charset="0"/>
            </a:endParaRPr>
          </a:p>
          <a:p>
            <a:endParaRPr lang="fr-CH">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CBFF3AEC-021B-4C34-784E-D42881085587}"/>
              </a:ext>
            </a:extLst>
          </p:cNvPr>
          <p:cNvSpPr>
            <a:spLocks noGrp="1"/>
          </p:cNvSpPr>
          <p:nvPr>
            <p:ph type="sldNum" sz="quarter" idx="5"/>
          </p:nvPr>
        </p:nvSpPr>
        <p:spPr/>
        <p:txBody>
          <a:bodyPr/>
          <a:lstStyle/>
          <a:p>
            <a:fld id="{ED2CD01C-E22C-4D9C-A962-CEBC48865813}" type="slidenum">
              <a:rPr lang="fr-CH" smtClean="0"/>
              <a:t>12</a:t>
            </a:fld>
            <a:endParaRPr lang="fr-CH"/>
          </a:p>
        </p:txBody>
      </p:sp>
    </p:spTree>
    <p:extLst>
      <p:ext uri="{BB962C8B-B14F-4D97-AF65-F5344CB8AC3E}">
        <p14:creationId xmlns:p14="http://schemas.microsoft.com/office/powerpoint/2010/main" val="2195560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9C431-183F-F86A-F286-8E5458043D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560196E-5EE0-C187-3200-7CFA0DCEF10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FC43DD-CABC-531F-87CB-CF5CEAAA562B}"/>
              </a:ext>
            </a:extLst>
          </p:cNvPr>
          <p:cNvSpPr>
            <a:spLocks noGrp="1"/>
          </p:cNvSpPr>
          <p:nvPr>
            <p:ph type="body" idx="1"/>
          </p:nvPr>
        </p:nvSpPr>
        <p:spPr/>
        <p:txBody>
          <a:bodyPr/>
          <a:lstStyle/>
          <a:p>
            <a:pPr algn="l"/>
            <a:endParaRPr lang="fr-CH" b="1" i="0">
              <a:solidFill>
                <a:srgbClr val="333333"/>
              </a:solidFill>
              <a:effectLst/>
              <a:latin typeface="Calibri" panose="020F0502020204030204" pitchFamily="34" charset="0"/>
              <a:cs typeface="Calibri" panose="020F0502020204030204" pitchFamily="34" charset="0"/>
            </a:endParaRPr>
          </a:p>
          <a:p>
            <a:endParaRPr lang="fr-CH">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AF022340-E395-5983-812A-20C952243565}"/>
              </a:ext>
            </a:extLst>
          </p:cNvPr>
          <p:cNvSpPr>
            <a:spLocks noGrp="1"/>
          </p:cNvSpPr>
          <p:nvPr>
            <p:ph type="sldNum" sz="quarter" idx="5"/>
          </p:nvPr>
        </p:nvSpPr>
        <p:spPr/>
        <p:txBody>
          <a:bodyPr/>
          <a:lstStyle/>
          <a:p>
            <a:fld id="{ED2CD01C-E22C-4D9C-A962-CEBC48865813}" type="slidenum">
              <a:rPr lang="fr-CH" smtClean="0"/>
              <a:t>13</a:t>
            </a:fld>
            <a:endParaRPr lang="fr-CH"/>
          </a:p>
        </p:txBody>
      </p:sp>
    </p:spTree>
    <p:extLst>
      <p:ext uri="{BB962C8B-B14F-4D97-AF65-F5344CB8AC3E}">
        <p14:creationId xmlns:p14="http://schemas.microsoft.com/office/powerpoint/2010/main" val="2497868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37583-4C1A-FB91-BFE5-EE88D44A8E7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7E0888D-9F57-BDEB-3A0B-955144AC140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4A07F3A-2ED0-11A7-ECC8-C7764DA6CB09}"/>
              </a:ext>
            </a:extLst>
          </p:cNvPr>
          <p:cNvSpPr>
            <a:spLocks noGrp="1"/>
          </p:cNvSpPr>
          <p:nvPr>
            <p:ph type="body" idx="1"/>
          </p:nvPr>
        </p:nvSpPr>
        <p:spPr/>
        <p:txBody>
          <a:bodyPr/>
          <a:lstStyle/>
          <a:p>
            <a:pPr algn="l"/>
            <a:endParaRPr lang="fr-CH" b="0" i="0">
              <a:solidFill>
                <a:srgbClr val="333333"/>
              </a:solidFill>
              <a:effectLst/>
            </a:endParaRPr>
          </a:p>
          <a:p>
            <a:endParaRPr lang="fr-CH">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B1108601-F04D-6F7D-1991-048719D4AB6B}"/>
              </a:ext>
            </a:extLst>
          </p:cNvPr>
          <p:cNvSpPr>
            <a:spLocks noGrp="1"/>
          </p:cNvSpPr>
          <p:nvPr>
            <p:ph type="sldNum" sz="quarter" idx="5"/>
          </p:nvPr>
        </p:nvSpPr>
        <p:spPr/>
        <p:txBody>
          <a:bodyPr/>
          <a:lstStyle/>
          <a:p>
            <a:fld id="{ED2CD01C-E22C-4D9C-A962-CEBC48865813}" type="slidenum">
              <a:rPr lang="fr-CH" smtClean="0"/>
              <a:t>14</a:t>
            </a:fld>
            <a:endParaRPr lang="fr-CH"/>
          </a:p>
        </p:txBody>
      </p:sp>
    </p:spTree>
    <p:extLst>
      <p:ext uri="{BB962C8B-B14F-4D97-AF65-F5344CB8AC3E}">
        <p14:creationId xmlns:p14="http://schemas.microsoft.com/office/powerpoint/2010/main" val="35466374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86ABE-B930-2196-741F-81F68D23C2F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EC1FF8-7F18-7670-2E44-21FDD5B219C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3386261-5517-AC2B-C812-FDE0C2E21592}"/>
              </a:ext>
            </a:extLst>
          </p:cNvPr>
          <p:cNvSpPr>
            <a:spLocks noGrp="1"/>
          </p:cNvSpPr>
          <p:nvPr>
            <p:ph type="body" idx="1"/>
          </p:nvPr>
        </p:nvSpPr>
        <p:spPr/>
        <p:txBody>
          <a:bodyPr/>
          <a:lstStyle/>
          <a:p>
            <a:endParaRPr lang="fr-CH">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10030F61-71EF-C856-F415-90616B4D9AFF}"/>
              </a:ext>
            </a:extLst>
          </p:cNvPr>
          <p:cNvSpPr>
            <a:spLocks noGrp="1"/>
          </p:cNvSpPr>
          <p:nvPr>
            <p:ph type="sldNum" sz="quarter" idx="5"/>
          </p:nvPr>
        </p:nvSpPr>
        <p:spPr/>
        <p:txBody>
          <a:bodyPr/>
          <a:lstStyle/>
          <a:p>
            <a:fld id="{ED2CD01C-E22C-4D9C-A962-CEBC48865813}" type="slidenum">
              <a:rPr lang="fr-CH" smtClean="0"/>
              <a:t>15</a:t>
            </a:fld>
            <a:endParaRPr lang="fr-CH"/>
          </a:p>
        </p:txBody>
      </p:sp>
    </p:spTree>
    <p:extLst>
      <p:ext uri="{BB962C8B-B14F-4D97-AF65-F5344CB8AC3E}">
        <p14:creationId xmlns:p14="http://schemas.microsoft.com/office/powerpoint/2010/main" val="1430617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0369-773A-4437-78B6-2FEC5F93C7C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A797FA3-4438-F72A-34A0-3592DB8B233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E115E99-9799-F4C0-5B64-5EF83B3C7D56}"/>
              </a:ext>
            </a:extLst>
          </p:cNvPr>
          <p:cNvSpPr>
            <a:spLocks noGrp="1"/>
          </p:cNvSpPr>
          <p:nvPr>
            <p:ph type="body" idx="1"/>
          </p:nvPr>
        </p:nvSpPr>
        <p:spPr/>
        <p:txBody>
          <a:bodyPr/>
          <a:lstStyle/>
          <a:p>
            <a:pPr algn="l"/>
            <a:endParaRPr lang="fr-CH" b="1" i="0">
              <a:solidFill>
                <a:srgbClr val="333333"/>
              </a:solidFill>
              <a:effectLst/>
              <a:latin typeface="Calibri" panose="020F0502020204030204" pitchFamily="34" charset="0"/>
              <a:cs typeface="Calibri" panose="020F0502020204030204" pitchFamily="34" charset="0"/>
            </a:endParaRPr>
          </a:p>
          <a:p>
            <a:r>
              <a:rPr lang="fr-CH" sz="1200" b="1" kern="1200">
                <a:solidFill>
                  <a:schemeClr val="tx1"/>
                </a:solidFill>
                <a:effectLst/>
                <a:latin typeface="+mn-lt"/>
                <a:ea typeface="+mn-ea"/>
                <a:cs typeface="+mn-cs"/>
              </a:rPr>
              <a:t>Les différents degrés d’implémentation de l’éducation à la durabilité</a:t>
            </a:r>
          </a:p>
          <a:p>
            <a:pPr marL="0" indent="0">
              <a:buFont typeface="Arial" panose="020B0604020202020204" pitchFamily="34" charset="0"/>
              <a:buNone/>
            </a:pPr>
            <a:endParaRPr lang="fr-CH" sz="1200" kern="1200">
              <a:solidFill>
                <a:schemeClr val="tx1"/>
              </a:solidFill>
              <a:effectLst/>
              <a:latin typeface="+mn-lt"/>
              <a:ea typeface="+mn-ea"/>
              <a:cs typeface="+mn-cs"/>
            </a:endParaRPr>
          </a:p>
          <a:p>
            <a:r>
              <a:rPr lang="fr-FR" sz="1200" b="0" i="0" u="none" strike="noStrike" kern="1200" baseline="0">
                <a:solidFill>
                  <a:schemeClr val="tx1"/>
                </a:solidFill>
                <a:latin typeface="+mn-lt"/>
                <a:ea typeface="+mn-ea"/>
                <a:cs typeface="+mn-cs"/>
              </a:rPr>
              <a:t>Le niveau d’implémentation maximal devrait être la mobilisation simultanée des trois composantes d’une éducation à la durabilité (contenus d’enseignement, approches pédagogiques favorables à l’éducation à la durabilité, compétences pour la durabilité). </a:t>
            </a:r>
          </a:p>
          <a:p>
            <a:r>
              <a:rPr lang="fr-FR" sz="1200" b="0" i="0" u="none" strike="noStrike" kern="1200" baseline="0">
                <a:solidFill>
                  <a:schemeClr val="tx1"/>
                </a:solidFill>
                <a:latin typeface="+mn-lt"/>
                <a:ea typeface="+mn-ea"/>
                <a:cs typeface="+mn-cs"/>
              </a:rPr>
              <a:t>Cependant, traiter uniquement des contenus sans mobiliser de pédagogie active ni développer l’exercice de compétences pour la durabilité est déjà une contribution significative à l’éducation à la durabilité. </a:t>
            </a:r>
          </a:p>
          <a:p>
            <a:r>
              <a:rPr lang="fr-FR" sz="1200" b="0" i="0" u="none" strike="noStrike" kern="1200" baseline="0">
                <a:solidFill>
                  <a:schemeClr val="tx1"/>
                </a:solidFill>
                <a:latin typeface="+mn-lt"/>
                <a:ea typeface="+mn-ea"/>
                <a:cs typeface="+mn-cs"/>
              </a:rPr>
              <a:t>De même, une approche pédagogique (p. ex. l’enseignement en extérieur) ou une compétence spécifique (p. ex. la pensée systémique ou prospective, ou le pouvoir d’agir) travaillées seules, sans orientation particulière sur les contenus de durabilité, ne sont pas considérées comme de l’éducation à la durabilité, mais sont des éléments favorables qui </a:t>
            </a:r>
          </a:p>
          <a:p>
            <a:endParaRPr lang="fr-FR" sz="1200" b="0" i="0" u="none" strike="noStrike" kern="1200" baseline="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b="0" i="0">
                <a:solidFill>
                  <a:srgbClr val="333333"/>
                </a:solidFill>
                <a:effectLst/>
              </a:rPr>
              <a:t>Source : En chemin vers une démarche d’école durable et un concept global de durabilité. Guide. Cellule durabilité du DEF. 2026</a:t>
            </a:r>
            <a:endParaRPr lang="fr-CH" b="0" i="0">
              <a:solidFill>
                <a:srgbClr val="000000"/>
              </a:solidFill>
              <a:effectLst/>
              <a:latin typeface="+mn-lt"/>
              <a:cs typeface="Calibri"/>
            </a:endParaRPr>
          </a:p>
          <a:p>
            <a:r>
              <a:rPr lang="fr-FR" sz="1200" b="0" i="0" u="none" strike="noStrike" kern="1200" baseline="0">
                <a:solidFill>
                  <a:schemeClr val="tx1"/>
                </a:solidFill>
                <a:latin typeface="+mn-lt"/>
                <a:ea typeface="+mn-ea"/>
                <a:cs typeface="+mn-cs"/>
              </a:rPr>
              <a:t>peuvent ultérieurement être mobilisés dans un contexte d’éducation à la durabilité. D’après Lausselet, N. 2024.</a:t>
            </a:r>
          </a:p>
        </p:txBody>
      </p:sp>
      <p:sp>
        <p:nvSpPr>
          <p:cNvPr id="4" name="Espace réservé du numéro de diapositive 3">
            <a:extLst>
              <a:ext uri="{FF2B5EF4-FFF2-40B4-BE49-F238E27FC236}">
                <a16:creationId xmlns:a16="http://schemas.microsoft.com/office/drawing/2014/main" id="{1250A8AD-9340-91B3-0028-ECEB67E73A75}"/>
              </a:ext>
            </a:extLst>
          </p:cNvPr>
          <p:cNvSpPr>
            <a:spLocks noGrp="1"/>
          </p:cNvSpPr>
          <p:nvPr>
            <p:ph type="sldNum" sz="quarter" idx="5"/>
          </p:nvPr>
        </p:nvSpPr>
        <p:spPr/>
        <p:txBody>
          <a:bodyPr/>
          <a:lstStyle/>
          <a:p>
            <a:fld id="{ED2CD01C-E22C-4D9C-A962-CEBC48865813}" type="slidenum">
              <a:rPr lang="fr-CH" smtClean="0"/>
              <a:t>17</a:t>
            </a:fld>
            <a:endParaRPr lang="fr-CH"/>
          </a:p>
        </p:txBody>
      </p:sp>
    </p:spTree>
    <p:extLst>
      <p:ext uri="{BB962C8B-B14F-4D97-AF65-F5344CB8AC3E}">
        <p14:creationId xmlns:p14="http://schemas.microsoft.com/office/powerpoint/2010/main" val="3986898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a:p>
            <a:r>
              <a:rPr lang="fr-FR" sz="1200" b="0" i="0" u="none" strike="noStrike" kern="1200" baseline="0">
                <a:solidFill>
                  <a:schemeClr val="tx1"/>
                </a:solidFill>
                <a:latin typeface="+mn-lt"/>
                <a:ea typeface="+mn-ea"/>
                <a:cs typeface="+mn-cs"/>
              </a:rPr>
              <a:t>Le projet d’école vaudoise durable vise à ce que les établissements s’inscrivent dans une logique d’approche institutionnelle globale (</a:t>
            </a:r>
            <a:r>
              <a:rPr lang="fr-FR" sz="1200" b="0" i="1" u="none" strike="noStrike" kern="1200" baseline="0" err="1">
                <a:solidFill>
                  <a:schemeClr val="tx1"/>
                </a:solidFill>
                <a:latin typeface="+mn-lt"/>
                <a:ea typeface="+mn-ea"/>
                <a:cs typeface="+mn-cs"/>
              </a:rPr>
              <a:t>whole</a:t>
            </a:r>
            <a:r>
              <a:rPr lang="fr-FR" sz="1200" b="0" i="1" u="none" strike="noStrike" kern="1200" baseline="0">
                <a:solidFill>
                  <a:schemeClr val="tx1"/>
                </a:solidFill>
                <a:latin typeface="+mn-lt"/>
                <a:ea typeface="+mn-ea"/>
                <a:cs typeface="+mn-cs"/>
              </a:rPr>
              <a:t> </a:t>
            </a:r>
            <a:r>
              <a:rPr lang="fr-FR" sz="1200" b="0" i="1" u="none" strike="noStrike" kern="1200" baseline="0" err="1">
                <a:solidFill>
                  <a:schemeClr val="tx1"/>
                </a:solidFill>
                <a:latin typeface="+mn-lt"/>
                <a:ea typeface="+mn-ea"/>
                <a:cs typeface="+mn-cs"/>
              </a:rPr>
              <a:t>school</a:t>
            </a:r>
            <a:r>
              <a:rPr lang="fr-FR" sz="1200" b="0" i="1" u="none" strike="noStrike" kern="1200" baseline="0">
                <a:solidFill>
                  <a:schemeClr val="tx1"/>
                </a:solidFill>
                <a:latin typeface="+mn-lt"/>
                <a:ea typeface="+mn-ea"/>
                <a:cs typeface="+mn-cs"/>
              </a:rPr>
              <a:t> </a:t>
            </a:r>
            <a:r>
              <a:rPr lang="fr-FR" sz="1200" b="0" i="1" u="none" strike="noStrike" kern="1200" baseline="0" err="1">
                <a:solidFill>
                  <a:schemeClr val="tx1"/>
                </a:solidFill>
                <a:latin typeface="+mn-lt"/>
                <a:ea typeface="+mn-ea"/>
                <a:cs typeface="+mn-cs"/>
              </a:rPr>
              <a:t>approach</a:t>
            </a:r>
            <a:r>
              <a:rPr lang="fr-FR" sz="1200" b="0" i="0" u="none" strike="noStrike" kern="1200" baseline="0">
                <a:solidFill>
                  <a:schemeClr val="tx1"/>
                </a:solidFill>
                <a:latin typeface="+mn-lt"/>
                <a:ea typeface="+mn-ea"/>
                <a:cs typeface="+mn-cs"/>
              </a:rPr>
              <a:t>) afin d’intégrer la durabilité à tous les niveaux : gouvernance, enseignement et prestations aux élèves, pratiques quotidiennes et infrastructures scolaires. </a:t>
            </a:r>
          </a:p>
          <a:p>
            <a:endParaRPr lang="fr-FR" sz="1200" b="0" i="0" u="none" strike="noStrike" kern="1200" baseline="0">
              <a:solidFill>
                <a:schemeClr val="tx1"/>
              </a:solidFill>
              <a:latin typeface="+mn-lt"/>
              <a:ea typeface="+mn-ea"/>
              <a:cs typeface="+mn-cs"/>
            </a:endParaRPr>
          </a:p>
          <a:p>
            <a:r>
              <a:rPr lang="fr-FR" sz="1200" b="0" i="0" u="none" strike="noStrike" kern="1200" baseline="0">
                <a:solidFill>
                  <a:schemeClr val="tx1"/>
                </a:solidFill>
                <a:latin typeface="+mn-lt"/>
                <a:ea typeface="+mn-ea"/>
                <a:cs typeface="+mn-cs"/>
              </a:rPr>
              <a:t>L’approche institutionnelle globale vise à ce que l’école propose un contexte d’apprentissage permettant l’expérimentation d’une éducation à la durabilité. En fonction des démarches entreprises, l’élève participe ainsi activement à l’intégration de la durabilité dans son établissement, devenant actrice ou acteur du changement et développant ses compétences citoyennes.</a:t>
            </a:r>
          </a:p>
          <a:p>
            <a:endParaRPr lang="fr-FR" sz="1200" b="0" i="0" u="none" strike="noStrike" kern="1200" baseline="0">
              <a:solidFill>
                <a:schemeClr val="tx1"/>
              </a:solidFill>
              <a:latin typeface="+mn-lt"/>
              <a:ea typeface="+mn-ea"/>
              <a:cs typeface="+mn-cs"/>
            </a:endParaRPr>
          </a:p>
          <a:p>
            <a:r>
              <a:rPr lang="fr-FR" sz="1200" b="0" i="0" u="none" strike="noStrike" kern="1200" baseline="0">
                <a:solidFill>
                  <a:schemeClr val="tx1"/>
                </a:solidFill>
                <a:latin typeface="+mn-lt"/>
                <a:ea typeface="+mn-ea"/>
                <a:cs typeface="+mn-cs"/>
              </a:rPr>
              <a:t>De plus, une approche institutionnelle globale permet d’engager l’établissement à travers des actions en lien avec son territoire proche. De nombreux actrices et acteurs externes à l’établissement peuvent ainsi être associés dans la mise en place de projets. Cette notion de territoire apprenant implique que divers partenaires apportent leur expertise à l’école, mais que l’école apporte également une plus-value à ces différents partenaires. </a:t>
            </a:r>
          </a:p>
          <a:p>
            <a:endParaRPr lang="fr-FR" sz="1200" b="0" i="0" u="none" strike="noStrike" kern="1200" baseline="0">
              <a:solidFill>
                <a:schemeClr val="tx1"/>
              </a:solidFill>
              <a:latin typeface="+mn-lt"/>
              <a:ea typeface="+mn-ea"/>
              <a:cs typeface="+mn-cs"/>
            </a:endParaRPr>
          </a:p>
          <a:p>
            <a:r>
              <a:rPr lang="fr-CH" sz="1200" b="1" i="0" u="sng" strike="noStrike" kern="1200" baseline="0">
                <a:solidFill>
                  <a:schemeClr val="tx1"/>
                </a:solidFill>
                <a:latin typeface="+mn-lt"/>
                <a:ea typeface="+mn-ea"/>
                <a:cs typeface="+mn-cs"/>
              </a:rPr>
              <a:t>LA GOUVERNANCE </a:t>
            </a:r>
            <a:endParaRPr lang="fr-CH" sz="1200" b="0" i="0" u="none" strike="noStrike" kern="1200" baseline="0">
              <a:solidFill>
                <a:schemeClr val="tx1"/>
              </a:solidFill>
              <a:latin typeface="+mn-lt"/>
              <a:ea typeface="+mn-ea"/>
              <a:cs typeface="+mn-cs"/>
            </a:endParaRPr>
          </a:p>
          <a:p>
            <a:r>
              <a:rPr lang="fr-FR" sz="1200" b="0" i="0" u="none" strike="noStrike" kern="1200" baseline="0">
                <a:solidFill>
                  <a:schemeClr val="tx1"/>
                </a:solidFill>
                <a:latin typeface="+mn-lt"/>
                <a:ea typeface="+mn-ea"/>
                <a:cs typeface="+mn-cs"/>
              </a:rPr>
              <a:t>La gouvernance dans une approche institutionnelle globale vise un fonctionnement collectif et collaboratif de l’établissement (intégrant la direction d’établissement, le corps enseignant, les élèves, les responsables techniques et administratifs, la bibliothèque scolaire, éventuellement la communauté locale, les collectivités publiques, les associations professionnelles ou les entreprises formatrices, etc.) permettant aux acteurs du site de s’investir activement dans des démarches et des processus décisionnels pour une école plus durable. </a:t>
            </a:r>
            <a:endParaRPr lang="fr-FR" sz="1200" b="1" i="0" u="sng" strike="noStrike" kern="1200" baseline="0">
              <a:solidFill>
                <a:schemeClr val="tx1"/>
              </a:solidFill>
              <a:latin typeface="+mn-lt"/>
              <a:ea typeface="+mn-ea"/>
              <a:cs typeface="+mn-cs"/>
            </a:endParaRPr>
          </a:p>
          <a:p>
            <a:endParaRPr lang="fr-FR" sz="1200" b="1" i="0" u="sng" strike="noStrike" kern="1200" baseline="0">
              <a:solidFill>
                <a:schemeClr val="tx1"/>
              </a:solidFill>
              <a:latin typeface="+mn-lt"/>
              <a:ea typeface="+mn-ea"/>
              <a:cs typeface="+mn-cs"/>
            </a:endParaRPr>
          </a:p>
          <a:p>
            <a:r>
              <a:rPr lang="fr-FR" sz="1200" b="1" i="0" u="sng" strike="noStrike" kern="1200" baseline="0">
                <a:solidFill>
                  <a:schemeClr val="tx1"/>
                </a:solidFill>
                <a:latin typeface="+mn-lt"/>
                <a:ea typeface="+mn-ea"/>
                <a:cs typeface="+mn-cs"/>
              </a:rPr>
              <a:t>L’ENSEIGNEMENT ET LES PRESTATIONS AUX ÉLÈVES </a:t>
            </a:r>
            <a:endParaRPr lang="fr-FR" sz="1200" b="0" i="0" u="none" strike="noStrike" kern="1200" baseline="0">
              <a:solidFill>
                <a:schemeClr val="tx1"/>
              </a:solidFill>
              <a:latin typeface="+mn-lt"/>
              <a:ea typeface="+mn-ea"/>
              <a:cs typeface="+mn-cs"/>
            </a:endParaRPr>
          </a:p>
          <a:p>
            <a:r>
              <a:rPr lang="fr-FR" sz="1200" b="0" i="0" u="none" strike="noStrike" kern="1200" baseline="0">
                <a:solidFill>
                  <a:schemeClr val="tx1"/>
                </a:solidFill>
                <a:latin typeface="+mn-lt"/>
                <a:ea typeface="+mn-ea"/>
                <a:cs typeface="+mn-cs"/>
              </a:rPr>
              <a:t>L’enseignement renforce l’éducation à la durabilité (voir page 42) dans toutes les disciplines/professions enseignées, et à travers des projets pédagogiques, en révisant les contenus d’enseignement et les approches pédagogiques. </a:t>
            </a:r>
          </a:p>
          <a:p>
            <a:r>
              <a:rPr lang="fr-FR" sz="1200" b="0" i="0" u="none" strike="noStrike" kern="1200" baseline="0">
                <a:solidFill>
                  <a:schemeClr val="tx1"/>
                </a:solidFill>
                <a:latin typeface="+mn-lt"/>
                <a:ea typeface="+mn-ea"/>
                <a:cs typeface="+mn-cs"/>
              </a:rPr>
              <a:t>Les prestations aux élèves comme les bibliothèques scolaires, l’orientation scolaire et professionnelle, les prestations PSPS et PPLS ou la médiation culturelle participent également à une école durable en fournissant des ressources favorisant la compréhension de la durabilité et les compétences pour la durabilité des élèves. </a:t>
            </a:r>
          </a:p>
          <a:p>
            <a:endParaRPr lang="fr-FR" sz="1200" b="0" i="0" u="none" strike="noStrike" kern="1200" baseline="0">
              <a:solidFill>
                <a:schemeClr val="tx1"/>
              </a:solidFill>
              <a:latin typeface="+mn-lt"/>
              <a:ea typeface="+mn-ea"/>
              <a:cs typeface="+mn-cs"/>
            </a:endParaRPr>
          </a:p>
          <a:p>
            <a:r>
              <a:rPr lang="fr-FR" sz="1200" b="1" i="0" u="sng" strike="noStrike" kern="1200" baseline="0">
                <a:solidFill>
                  <a:schemeClr val="tx1"/>
                </a:solidFill>
                <a:latin typeface="+mn-lt"/>
                <a:ea typeface="+mn-ea"/>
                <a:cs typeface="+mn-cs"/>
              </a:rPr>
              <a:t>LES PRATIQUES QUOTIDIENNES ET LES INFRASTRUCTURES SCOLAIRES </a:t>
            </a:r>
            <a:endParaRPr lang="fr-FR" sz="1200" b="0" i="0" u="none" strike="noStrike" kern="1200" baseline="0">
              <a:solidFill>
                <a:schemeClr val="tx1"/>
              </a:solidFill>
              <a:latin typeface="+mn-lt"/>
              <a:ea typeface="+mn-ea"/>
              <a:cs typeface="+mn-cs"/>
            </a:endParaRPr>
          </a:p>
          <a:p>
            <a:r>
              <a:rPr lang="fr-FR" sz="1200" b="0" i="0" u="none" strike="noStrike" kern="1200" baseline="0">
                <a:solidFill>
                  <a:schemeClr val="tx1"/>
                </a:solidFill>
                <a:latin typeface="+mn-lt"/>
                <a:ea typeface="+mn-ea"/>
                <a:cs typeface="+mn-cs"/>
              </a:rPr>
              <a:t>Les pratiques scolaires (mobilité et déplacements, restauration, numérique, événements, etc.) et les infrastructures scolaires (bâtiments, espaces extérieurs) intègrent la durabilité dans un souci d’exemplarité et de cohérence.</a:t>
            </a:r>
          </a:p>
          <a:p>
            <a:endParaRPr lang="fr-FR" sz="1200" b="0" i="0" u="none" strike="noStrike" kern="1200" baseline="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b="0" i="0">
                <a:solidFill>
                  <a:srgbClr val="333333"/>
                </a:solidFill>
                <a:effectLst/>
              </a:rPr>
              <a:t>Source : En chemin vers une démarche d’école durable et un concept global de durabilité. Guide. Cellule durabilité du DEF. 2026</a:t>
            </a:r>
            <a:endParaRPr lang="fr-CH" b="0" i="0">
              <a:solidFill>
                <a:srgbClr val="000000"/>
              </a:solidFill>
              <a:effectLst/>
              <a:latin typeface="+mn-lt"/>
              <a:cs typeface="Calibri"/>
            </a:endParaRPr>
          </a:p>
          <a:p>
            <a:endParaRPr lang="fr-CH">
              <a:latin typeface="Calibri" panose="020F0502020204030204" pitchFamily="34" charset="0"/>
              <a:ea typeface="Calibri" panose="020F0502020204030204"/>
              <a:cs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B2BA57-7988-44F3-A3E2-365165B2DC58}" type="slidenum">
              <a:rPr kumimoji="0" lang="fr-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86198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b="0" i="0">
                <a:solidFill>
                  <a:srgbClr val="333333"/>
                </a:solidFill>
                <a:effectLst/>
              </a:rPr>
              <a:t>Source : En chemin vers une démarche d’école durable et un concept global de durabilité. Guide. Cellule durabilité du DEF. 2026</a:t>
            </a:r>
            <a:endParaRPr lang="fr-CH" b="0" i="0">
              <a:solidFill>
                <a:srgbClr val="000000"/>
              </a:solidFill>
              <a:effectLst/>
              <a:latin typeface="+mn-lt"/>
              <a:cs typeface="Calibri"/>
            </a:endParaRPr>
          </a:p>
          <a:p>
            <a:endParaRPr lang="fr-CH" b="0" i="0">
              <a:solidFill>
                <a:srgbClr val="333333"/>
              </a:solidFill>
              <a:effectLst/>
              <a:latin typeface="Roboto" panose="02000000000000000000" pitchFamily="2" charset="0"/>
              <a:ea typeface="Roboto"/>
              <a:cs typeface="Roboto"/>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B2BA57-7988-44F3-A3E2-365165B2DC58}" type="slidenum">
              <a:rPr kumimoji="0" lang="fr-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0063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sz="1200" b="1" kern="1200">
                <a:solidFill>
                  <a:schemeClr val="tx1"/>
                </a:solidFill>
                <a:effectLst/>
                <a:latin typeface="+mn-lt"/>
                <a:ea typeface="+mn-ea"/>
                <a:cs typeface="+mn-cs"/>
              </a:rPr>
              <a:t>Voir Annexes du guide p.6</a:t>
            </a:r>
          </a:p>
          <a:p>
            <a:pPr algn="l"/>
            <a:endParaRPr lang="fr-CH" b="0" i="0">
              <a:solidFill>
                <a:srgbClr val="333333"/>
              </a:solidFill>
              <a:effectLst/>
            </a:endParaRPr>
          </a:p>
          <a:p>
            <a:pPr algn="l"/>
            <a:r>
              <a:rPr lang="fr-CH" b="0" i="0">
                <a:solidFill>
                  <a:srgbClr val="333333"/>
                </a:solidFill>
                <a:effectLst/>
              </a:rPr>
              <a:t>Source : En chemin vers une démarche d’école durable et un concept global de durabilité. Guide. Cellule durabilité du DEF. 2026</a:t>
            </a:r>
            <a:endParaRPr lang="fr-CH" b="0" i="0">
              <a:solidFill>
                <a:srgbClr val="000000"/>
              </a:solidFill>
              <a:effectLst/>
              <a:latin typeface="+mn-lt"/>
              <a:cs typeface="Calibri"/>
            </a:endParaRPr>
          </a:p>
        </p:txBody>
      </p:sp>
      <p:sp>
        <p:nvSpPr>
          <p:cNvPr id="4" name="Espace réservé du numéro de diapositive 3"/>
          <p:cNvSpPr>
            <a:spLocks noGrp="1"/>
          </p:cNvSpPr>
          <p:nvPr>
            <p:ph type="sldNum" sz="quarter" idx="5"/>
          </p:nvPr>
        </p:nvSpPr>
        <p:spPr/>
        <p:txBody>
          <a:bodyPr/>
          <a:lstStyle/>
          <a:p>
            <a:fld id="{41B2BA57-7988-44F3-A3E2-365165B2DC58}" type="slidenum">
              <a:rPr lang="fr-CH" smtClean="0"/>
              <a:t>21</a:t>
            </a:fld>
            <a:endParaRPr lang="fr-CH"/>
          </a:p>
        </p:txBody>
      </p:sp>
    </p:spTree>
    <p:extLst>
      <p:ext uri="{BB962C8B-B14F-4D97-AF65-F5344CB8AC3E}">
        <p14:creationId xmlns:p14="http://schemas.microsoft.com/office/powerpoint/2010/main" val="1813261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a:t>Se rapporter aux Annexes du guide p. 40-41</a:t>
            </a:r>
          </a:p>
        </p:txBody>
      </p:sp>
      <p:sp>
        <p:nvSpPr>
          <p:cNvPr id="4" name="Espace réservé du numéro de diapositive 3"/>
          <p:cNvSpPr>
            <a:spLocks noGrp="1"/>
          </p:cNvSpPr>
          <p:nvPr>
            <p:ph type="sldNum" sz="quarter" idx="5"/>
          </p:nvPr>
        </p:nvSpPr>
        <p:spPr/>
        <p:txBody>
          <a:bodyPr/>
          <a:lstStyle/>
          <a:p>
            <a:fld id="{ED2CD01C-E22C-4D9C-A962-CEBC48865813}" type="slidenum">
              <a:rPr lang="fr-CH" smtClean="0"/>
              <a:t>2</a:t>
            </a:fld>
            <a:endParaRPr lang="fr-CH"/>
          </a:p>
        </p:txBody>
      </p:sp>
    </p:spTree>
    <p:extLst>
      <p:ext uri="{BB962C8B-B14F-4D97-AF65-F5344CB8AC3E}">
        <p14:creationId xmlns:p14="http://schemas.microsoft.com/office/powerpoint/2010/main" val="284039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812DE-2241-BA8B-B6B5-416E8BA1101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A4779DB-35BE-15DD-2A65-5324C70B2CF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58B6BCF-B466-AC64-4685-D1B4FA759876}"/>
              </a:ext>
            </a:extLst>
          </p:cNvPr>
          <p:cNvSpPr>
            <a:spLocks noGrp="1"/>
          </p:cNvSpPr>
          <p:nvPr>
            <p:ph type="body" idx="1"/>
          </p:nvPr>
        </p:nvSpPr>
        <p:spPr/>
        <p:txBody>
          <a:bodyPr/>
          <a:lstStyle/>
          <a:p>
            <a:r>
              <a:rPr lang="fr-CH" sz="1800" b="1" kern="1200">
                <a:solidFill>
                  <a:schemeClr val="tx1"/>
                </a:solidFill>
                <a:effectLst/>
                <a:latin typeface="+mn-lt"/>
                <a:ea typeface="+mn-ea"/>
                <a:cs typeface="+mn-cs"/>
              </a:rPr>
              <a:t>Voir Annexes du guide p.8-10</a:t>
            </a:r>
          </a:p>
          <a:p>
            <a:pPr algn="l"/>
            <a:endParaRPr lang="fr-CH" sz="1800" b="0" i="0">
              <a:solidFill>
                <a:srgbClr val="333333"/>
              </a:solidFill>
              <a:effectLst/>
            </a:endParaRPr>
          </a:p>
          <a:p>
            <a:pPr algn="l"/>
            <a:r>
              <a:rPr lang="fr-CH" sz="1800" b="0" i="0">
                <a:solidFill>
                  <a:srgbClr val="333333"/>
                </a:solidFill>
                <a:effectLst/>
              </a:rPr>
              <a:t>Source : En chemin vers une démarche d’école durable et un concept global de durabilité. Guide. Cellule durabilité du DEF. 2026</a:t>
            </a:r>
            <a:endParaRPr lang="fr-CH" sz="1800" b="0" i="0">
              <a:solidFill>
                <a:srgbClr val="000000"/>
              </a:solidFill>
              <a:effectLst/>
              <a:latin typeface="+mn-lt"/>
              <a:cs typeface="Calibri"/>
            </a:endParaRPr>
          </a:p>
          <a:p>
            <a:endParaRPr lang="fr-CH" sz="1800" kern="100">
              <a:solidFill>
                <a:srgbClr val="000000"/>
              </a:solidFill>
              <a:latin typeface="Calibri" panose="020F0502020204030204" pitchFamily="34" charset="0"/>
              <a:ea typeface="Calibri"/>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BB38B012-4D78-3500-838D-35CB2F50F5E1}"/>
              </a:ext>
            </a:extLst>
          </p:cNvPr>
          <p:cNvSpPr>
            <a:spLocks noGrp="1"/>
          </p:cNvSpPr>
          <p:nvPr>
            <p:ph type="sldNum" sz="quarter" idx="5"/>
          </p:nvPr>
        </p:nvSpPr>
        <p:spPr/>
        <p:txBody>
          <a:bodyPr/>
          <a:lstStyle/>
          <a:p>
            <a:fld id="{41B2BA57-7988-44F3-A3E2-365165B2DC58}" type="slidenum">
              <a:rPr lang="fr-CH" smtClean="0"/>
              <a:t>22</a:t>
            </a:fld>
            <a:endParaRPr lang="fr-CH"/>
          </a:p>
        </p:txBody>
      </p:sp>
    </p:spTree>
    <p:extLst>
      <p:ext uri="{BB962C8B-B14F-4D97-AF65-F5344CB8AC3E}">
        <p14:creationId xmlns:p14="http://schemas.microsoft.com/office/powerpoint/2010/main" val="19492456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C535F-1688-F750-F653-DE000F95DC7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C992C3F-67A0-8851-B88A-000F9EC4E15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2106408-573E-39B9-7DEE-06077C16BE34}"/>
              </a:ext>
            </a:extLst>
          </p:cNvPr>
          <p:cNvSpPr>
            <a:spLocks noGrp="1"/>
          </p:cNvSpPr>
          <p:nvPr>
            <p:ph type="body" idx="1"/>
          </p:nvPr>
        </p:nvSpPr>
        <p:spPr/>
        <p:txBody>
          <a:bodyPr/>
          <a:lstStyle/>
          <a:p>
            <a:r>
              <a:rPr lang="fr-CH" sz="1800" b="0" i="0">
                <a:solidFill>
                  <a:srgbClr val="333333"/>
                </a:solidFill>
                <a:effectLst/>
              </a:rPr>
              <a:t>Source : En chemin vers une démarche d’école durable et un concept global de durabilité. Guide. Cellule durabilité du DEF. 2026</a:t>
            </a:r>
            <a:r>
              <a:rPr lang="fr-CH" sz="1800">
                <a:solidFill>
                  <a:srgbClr val="333333"/>
                </a:solidFill>
              </a:rPr>
              <a:t>, p.29</a:t>
            </a:r>
            <a:endParaRPr lang="fr-CH" sz="1800" b="0" i="0">
              <a:solidFill>
                <a:srgbClr val="000000"/>
              </a:solidFill>
              <a:effectLst/>
              <a:latin typeface="+mn-lt"/>
              <a:cs typeface="Calibri"/>
            </a:endParaRPr>
          </a:p>
          <a:p>
            <a:endParaRPr lang="fr-CH" sz="1800" kern="100">
              <a:solidFill>
                <a:srgbClr val="000000"/>
              </a:solidFill>
              <a:latin typeface="Calibri" panose="020F0502020204030204" pitchFamily="34" charset="0"/>
              <a:ea typeface="Calibri"/>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453BD2BB-EB16-6619-C8A7-22ECD2C55AA9}"/>
              </a:ext>
            </a:extLst>
          </p:cNvPr>
          <p:cNvSpPr>
            <a:spLocks noGrp="1"/>
          </p:cNvSpPr>
          <p:nvPr>
            <p:ph type="sldNum" sz="quarter" idx="5"/>
          </p:nvPr>
        </p:nvSpPr>
        <p:spPr/>
        <p:txBody>
          <a:bodyPr/>
          <a:lstStyle/>
          <a:p>
            <a:fld id="{41B2BA57-7988-44F3-A3E2-365165B2DC58}" type="slidenum">
              <a:rPr lang="fr-CH" smtClean="0"/>
              <a:t>23</a:t>
            </a:fld>
            <a:endParaRPr lang="fr-CH"/>
          </a:p>
        </p:txBody>
      </p:sp>
    </p:spTree>
    <p:extLst>
      <p:ext uri="{BB962C8B-B14F-4D97-AF65-F5344CB8AC3E}">
        <p14:creationId xmlns:p14="http://schemas.microsoft.com/office/powerpoint/2010/main" val="12012402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C79EB-588A-E04B-A553-58BE8CFD1BC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F646E4A-BD38-DC87-C2BC-00D459737B2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84063FC-AAF1-7E45-6EA2-E6EB6A0F7A4C}"/>
              </a:ext>
            </a:extLst>
          </p:cNvPr>
          <p:cNvSpPr>
            <a:spLocks noGrp="1"/>
          </p:cNvSpPr>
          <p:nvPr>
            <p:ph type="body" idx="1"/>
          </p:nvPr>
        </p:nvSpPr>
        <p:spPr/>
        <p:txBody>
          <a:bodyPr/>
          <a:lstStyle/>
          <a:p>
            <a:r>
              <a:rPr lang="fr-CH" sz="1800" b="0" i="0">
                <a:solidFill>
                  <a:srgbClr val="333333"/>
                </a:solidFill>
                <a:effectLst/>
              </a:rPr>
              <a:t>Source : En chemin vers une démarche d’école durable et un concept global de durabilité. Guide. Cellule durabilité du DEF. 2026</a:t>
            </a:r>
            <a:r>
              <a:rPr lang="fr-CH" sz="1800">
                <a:solidFill>
                  <a:srgbClr val="333333"/>
                </a:solidFill>
              </a:rPr>
              <a:t>, p.30-31</a:t>
            </a:r>
            <a:endParaRPr lang="fr-CH" sz="1800" b="0" i="0">
              <a:solidFill>
                <a:srgbClr val="000000"/>
              </a:solidFill>
              <a:effectLst/>
              <a:latin typeface="+mn-lt"/>
              <a:cs typeface="Calibri"/>
            </a:endParaRPr>
          </a:p>
          <a:p>
            <a:endParaRPr lang="fr-CH" sz="1800" kern="100">
              <a:solidFill>
                <a:srgbClr val="000000"/>
              </a:solidFill>
              <a:latin typeface="Calibri" panose="020F0502020204030204" pitchFamily="34" charset="0"/>
              <a:ea typeface="Calibri"/>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C205F023-B59E-D54D-B3D3-FCCF2A112FF4}"/>
              </a:ext>
            </a:extLst>
          </p:cNvPr>
          <p:cNvSpPr>
            <a:spLocks noGrp="1"/>
          </p:cNvSpPr>
          <p:nvPr>
            <p:ph type="sldNum" sz="quarter" idx="5"/>
          </p:nvPr>
        </p:nvSpPr>
        <p:spPr/>
        <p:txBody>
          <a:bodyPr/>
          <a:lstStyle/>
          <a:p>
            <a:fld id="{41B2BA57-7988-44F3-A3E2-365165B2DC58}" type="slidenum">
              <a:rPr lang="fr-CH" smtClean="0"/>
              <a:t>24</a:t>
            </a:fld>
            <a:endParaRPr lang="fr-CH"/>
          </a:p>
        </p:txBody>
      </p:sp>
    </p:spTree>
    <p:extLst>
      <p:ext uri="{BB962C8B-B14F-4D97-AF65-F5344CB8AC3E}">
        <p14:creationId xmlns:p14="http://schemas.microsoft.com/office/powerpoint/2010/main" val="15272844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78197-7056-3BF9-5E78-3EAEBD9FEAC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C9BC514-4E4E-EEBB-595F-E8D34B9372D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02EDD6E-F6C8-53D0-5E9A-3929A1FBC066}"/>
              </a:ext>
            </a:extLst>
          </p:cNvPr>
          <p:cNvSpPr>
            <a:spLocks noGrp="1"/>
          </p:cNvSpPr>
          <p:nvPr>
            <p:ph type="body" idx="1"/>
          </p:nvPr>
        </p:nvSpPr>
        <p:spPr/>
        <p:txBody>
          <a:bodyPr/>
          <a:lstStyle/>
          <a:p>
            <a:r>
              <a:rPr lang="fr-CH" sz="1800" b="0" i="0">
                <a:solidFill>
                  <a:srgbClr val="333333"/>
                </a:solidFill>
                <a:effectLst/>
              </a:rPr>
              <a:t>Source : En chemin vers une démarche d’école durable et un concept global de durabilité. Guide. Cellule durabilité du DEF. 2026</a:t>
            </a:r>
            <a:r>
              <a:rPr lang="fr-CH" sz="1800">
                <a:solidFill>
                  <a:srgbClr val="333333"/>
                </a:solidFill>
              </a:rPr>
              <a:t>, p.32-33</a:t>
            </a:r>
            <a:endParaRPr lang="fr-CH" sz="1800" b="0" i="0">
              <a:solidFill>
                <a:srgbClr val="000000"/>
              </a:solidFill>
              <a:effectLst/>
              <a:latin typeface="+mn-lt"/>
              <a:cs typeface="Calibri"/>
            </a:endParaRPr>
          </a:p>
          <a:p>
            <a:endParaRPr lang="fr-CH" sz="1800" kern="100">
              <a:solidFill>
                <a:srgbClr val="000000"/>
              </a:solidFill>
              <a:latin typeface="Calibri" panose="020F0502020204030204" pitchFamily="34" charset="0"/>
              <a:ea typeface="Calibri"/>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99037B11-5C30-E106-B652-CD6F21C41FFD}"/>
              </a:ext>
            </a:extLst>
          </p:cNvPr>
          <p:cNvSpPr>
            <a:spLocks noGrp="1"/>
          </p:cNvSpPr>
          <p:nvPr>
            <p:ph type="sldNum" sz="quarter" idx="5"/>
          </p:nvPr>
        </p:nvSpPr>
        <p:spPr/>
        <p:txBody>
          <a:bodyPr/>
          <a:lstStyle/>
          <a:p>
            <a:fld id="{41B2BA57-7988-44F3-A3E2-365165B2DC58}" type="slidenum">
              <a:rPr lang="fr-CH" smtClean="0"/>
              <a:t>25</a:t>
            </a:fld>
            <a:endParaRPr lang="fr-CH"/>
          </a:p>
        </p:txBody>
      </p:sp>
    </p:spTree>
    <p:extLst>
      <p:ext uri="{BB962C8B-B14F-4D97-AF65-F5344CB8AC3E}">
        <p14:creationId xmlns:p14="http://schemas.microsoft.com/office/powerpoint/2010/main" val="17648882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2EE02-D491-3A4D-8A18-9D228F64C60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E7B025A-751E-2E3A-9427-B9A15F46D89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74C2ECB-3D41-6C13-C0F8-CCD03389FE27}"/>
              </a:ext>
            </a:extLst>
          </p:cNvPr>
          <p:cNvSpPr>
            <a:spLocks noGrp="1"/>
          </p:cNvSpPr>
          <p:nvPr>
            <p:ph type="body" idx="1"/>
          </p:nvPr>
        </p:nvSpPr>
        <p:spPr/>
        <p:txBody>
          <a:bodyPr/>
          <a:lstStyle/>
          <a:p>
            <a:r>
              <a:rPr lang="fr-CH" sz="1800" b="0" i="0">
                <a:solidFill>
                  <a:srgbClr val="333333"/>
                </a:solidFill>
                <a:effectLst/>
              </a:rPr>
              <a:t>Source : En chemin vers une démarche d’école durable et un concept global de durabilité. Guide. Cellule durabilité du DEF. 2026</a:t>
            </a:r>
            <a:r>
              <a:rPr lang="fr-CH" sz="1800">
                <a:solidFill>
                  <a:srgbClr val="333333"/>
                </a:solidFill>
              </a:rPr>
              <a:t>, p.34-35</a:t>
            </a:r>
            <a:endParaRPr lang="fr-CH" sz="1800" b="0" i="0">
              <a:solidFill>
                <a:srgbClr val="000000"/>
              </a:solidFill>
              <a:effectLst/>
              <a:latin typeface="+mn-lt"/>
              <a:cs typeface="Calibri"/>
            </a:endParaRPr>
          </a:p>
          <a:p>
            <a:endParaRPr lang="fr-CH" sz="1800" kern="100">
              <a:solidFill>
                <a:srgbClr val="000000"/>
              </a:solidFill>
              <a:latin typeface="Calibri" panose="020F0502020204030204" pitchFamily="34" charset="0"/>
              <a:ea typeface="Calibri"/>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34D39E61-88DF-BDA6-8971-07398DED8A72}"/>
              </a:ext>
            </a:extLst>
          </p:cNvPr>
          <p:cNvSpPr>
            <a:spLocks noGrp="1"/>
          </p:cNvSpPr>
          <p:nvPr>
            <p:ph type="sldNum" sz="quarter" idx="5"/>
          </p:nvPr>
        </p:nvSpPr>
        <p:spPr/>
        <p:txBody>
          <a:bodyPr/>
          <a:lstStyle/>
          <a:p>
            <a:fld id="{41B2BA57-7988-44F3-A3E2-365165B2DC58}" type="slidenum">
              <a:rPr lang="fr-CH" smtClean="0"/>
              <a:t>26</a:t>
            </a:fld>
            <a:endParaRPr lang="fr-CH"/>
          </a:p>
        </p:txBody>
      </p:sp>
    </p:spTree>
    <p:extLst>
      <p:ext uri="{BB962C8B-B14F-4D97-AF65-F5344CB8AC3E}">
        <p14:creationId xmlns:p14="http://schemas.microsoft.com/office/powerpoint/2010/main" val="35909153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BA454-4292-8E99-5626-BC11E9A7B29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642117E-E3A1-3EA6-68E6-21646AFD553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EAAEB4E-A03C-6A8E-0F18-92BE28725FC2}"/>
              </a:ext>
            </a:extLst>
          </p:cNvPr>
          <p:cNvSpPr>
            <a:spLocks noGrp="1"/>
          </p:cNvSpPr>
          <p:nvPr>
            <p:ph type="body" idx="1"/>
          </p:nvPr>
        </p:nvSpPr>
        <p:spPr/>
        <p:txBody>
          <a:bodyPr/>
          <a:lstStyle/>
          <a:p>
            <a:r>
              <a:rPr lang="fr-CH" sz="1800" b="0" i="0">
                <a:solidFill>
                  <a:srgbClr val="333333"/>
                </a:solidFill>
                <a:effectLst/>
              </a:rPr>
              <a:t>Source : En chemin vers une démarche d’école durable et un concept global de durabilité. Guide. Cellule durabilité du DEF. 2026</a:t>
            </a:r>
            <a:r>
              <a:rPr lang="fr-CH" sz="1800">
                <a:solidFill>
                  <a:srgbClr val="333333"/>
                </a:solidFill>
              </a:rPr>
              <a:t>, p. 36-37</a:t>
            </a:r>
            <a:endParaRPr lang="fr-CH" sz="1800" b="0" i="0">
              <a:solidFill>
                <a:srgbClr val="000000"/>
              </a:solidFill>
              <a:effectLst/>
              <a:latin typeface="+mn-lt"/>
              <a:cs typeface="Calibri"/>
            </a:endParaRPr>
          </a:p>
          <a:p>
            <a:endParaRPr lang="fr-CH" sz="1800" kern="100">
              <a:solidFill>
                <a:srgbClr val="000000"/>
              </a:solidFill>
              <a:latin typeface="Calibri" panose="020F0502020204030204" pitchFamily="34" charset="0"/>
              <a:ea typeface="Calibri"/>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C87EC512-D6D1-9235-E7D0-9D26B50EFBF0}"/>
              </a:ext>
            </a:extLst>
          </p:cNvPr>
          <p:cNvSpPr>
            <a:spLocks noGrp="1"/>
          </p:cNvSpPr>
          <p:nvPr>
            <p:ph type="sldNum" sz="quarter" idx="5"/>
          </p:nvPr>
        </p:nvSpPr>
        <p:spPr/>
        <p:txBody>
          <a:bodyPr/>
          <a:lstStyle/>
          <a:p>
            <a:fld id="{41B2BA57-7988-44F3-A3E2-365165B2DC58}" type="slidenum">
              <a:rPr lang="fr-CH" smtClean="0"/>
              <a:t>27</a:t>
            </a:fld>
            <a:endParaRPr lang="fr-CH"/>
          </a:p>
        </p:txBody>
      </p:sp>
    </p:spTree>
    <p:extLst>
      <p:ext uri="{BB962C8B-B14F-4D97-AF65-F5344CB8AC3E}">
        <p14:creationId xmlns:p14="http://schemas.microsoft.com/office/powerpoint/2010/main" val="40579135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654CC-0897-53E2-39BE-5004248BD1F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D628926-CEC0-7312-9E55-6A3CAD6D401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99E023D-A3AE-209B-288D-48E9E7251C50}"/>
              </a:ext>
            </a:extLst>
          </p:cNvPr>
          <p:cNvSpPr>
            <a:spLocks noGrp="1"/>
          </p:cNvSpPr>
          <p:nvPr>
            <p:ph type="body" idx="1"/>
          </p:nvPr>
        </p:nvSpPr>
        <p:spPr/>
        <p:txBody>
          <a:bodyPr/>
          <a:lstStyle/>
          <a:p>
            <a:r>
              <a:rPr lang="fr-CH" sz="1800" b="0" i="0">
                <a:solidFill>
                  <a:srgbClr val="333333"/>
                </a:solidFill>
                <a:effectLst/>
              </a:rPr>
              <a:t>Source : En chemin vers une démarche d’école durable et un concept global de durabilité. Guide. Cellule durabilité du DEF. 2026</a:t>
            </a:r>
            <a:r>
              <a:rPr lang="fr-CH" sz="1800">
                <a:solidFill>
                  <a:srgbClr val="333333"/>
                </a:solidFill>
              </a:rPr>
              <a:t>, p.38</a:t>
            </a:r>
            <a:endParaRPr lang="fr-CH" sz="1800" b="0" i="0">
              <a:solidFill>
                <a:srgbClr val="000000"/>
              </a:solidFill>
              <a:effectLst/>
              <a:latin typeface="+mn-lt"/>
              <a:cs typeface="Calibri"/>
            </a:endParaRPr>
          </a:p>
          <a:p>
            <a:endParaRPr lang="fr-CH" sz="1800" kern="100">
              <a:solidFill>
                <a:srgbClr val="000000"/>
              </a:solidFill>
              <a:latin typeface="Calibri" panose="020F0502020204030204" pitchFamily="34" charset="0"/>
              <a:ea typeface="Calibri"/>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F49620ED-9A57-C371-01DA-7CF8B17EF05E}"/>
              </a:ext>
            </a:extLst>
          </p:cNvPr>
          <p:cNvSpPr>
            <a:spLocks noGrp="1"/>
          </p:cNvSpPr>
          <p:nvPr>
            <p:ph type="sldNum" sz="quarter" idx="5"/>
          </p:nvPr>
        </p:nvSpPr>
        <p:spPr/>
        <p:txBody>
          <a:bodyPr/>
          <a:lstStyle/>
          <a:p>
            <a:fld id="{41B2BA57-7988-44F3-A3E2-365165B2DC58}" type="slidenum">
              <a:rPr lang="fr-CH" smtClean="0"/>
              <a:t>28</a:t>
            </a:fld>
            <a:endParaRPr lang="fr-CH"/>
          </a:p>
        </p:txBody>
      </p:sp>
    </p:spTree>
    <p:extLst>
      <p:ext uri="{BB962C8B-B14F-4D97-AF65-F5344CB8AC3E}">
        <p14:creationId xmlns:p14="http://schemas.microsoft.com/office/powerpoint/2010/main" val="655095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a:t>Aujourd’hui, la stabilité climatique de l’Holocène est menacée par les actions de l’Homme. Des changements compromettant la survie de certaines espèces animales et végétales, ainsi que celle de l’espèce humaine, sont en cours. Afin de quantifier ces changements et comprendre comment les limiter, en 2009, </a:t>
            </a:r>
            <a:r>
              <a:rPr lang="fr-CH" err="1"/>
              <a:t>Rockström</a:t>
            </a:r>
            <a:r>
              <a:rPr lang="fr-CH"/>
              <a:t> et al. ont identifié les principaux processus du fonctionnement du système terre et les seuils à ne pas franchir pour ne pas basculer vers de graves changements environnementaux pour certains irréversibles. Ils ont ainsi défini neuf limites planétaires à ne pas dépasser pour que l’humanité puisse continuer à vivre dans un espace sûr :</a:t>
            </a:r>
          </a:p>
          <a:p>
            <a:pPr marL="171450" indent="-171450">
              <a:buFont typeface="Arial" panose="020B0604020202020204" pitchFamily="34" charset="0"/>
              <a:buChar char="•"/>
            </a:pPr>
            <a:r>
              <a:rPr lang="fr-FR"/>
              <a:t>Changements climatiques</a:t>
            </a:r>
          </a:p>
          <a:p>
            <a:pPr marL="171450" indent="-171450">
              <a:buFont typeface="Arial" panose="020B0604020202020204" pitchFamily="34" charset="0"/>
              <a:buChar char="•"/>
            </a:pPr>
            <a:r>
              <a:rPr lang="fr-FR"/>
              <a:t>Érosion de la biodiversité (diversité génétique et fonctionnelle)</a:t>
            </a:r>
          </a:p>
          <a:p>
            <a:pPr marL="171450" indent="-171450">
              <a:buFont typeface="Arial" panose="020B0604020202020204" pitchFamily="34" charset="0"/>
              <a:buChar char="•"/>
            </a:pPr>
            <a:r>
              <a:rPr lang="fr-FR"/>
              <a:t>Perturbation des cycles géochimiques (azote et phosphore)</a:t>
            </a:r>
          </a:p>
          <a:p>
            <a:pPr marL="171450" indent="-171450">
              <a:buFont typeface="Arial" panose="020B0604020202020204" pitchFamily="34" charset="0"/>
              <a:buChar char="•"/>
            </a:pPr>
            <a:r>
              <a:rPr lang="fr-FR"/>
              <a:t>Appauvrissement de l’ozone stratosphérique</a:t>
            </a:r>
          </a:p>
          <a:p>
            <a:pPr marL="171450" indent="-171450">
              <a:buFont typeface="Arial" panose="020B0604020202020204" pitchFamily="34" charset="0"/>
              <a:buChar char="•"/>
            </a:pPr>
            <a:r>
              <a:rPr lang="fr-FR"/>
              <a:t>Acidification des océans</a:t>
            </a:r>
            <a:endParaRPr lang="fr-FR">
              <a:ea typeface="Calibri"/>
              <a:cs typeface="Calibri"/>
            </a:endParaRPr>
          </a:p>
          <a:p>
            <a:pPr marL="171450" indent="-171450">
              <a:buFont typeface="Arial" panose="020B0604020202020204" pitchFamily="34" charset="0"/>
              <a:buChar char="•"/>
            </a:pPr>
            <a:r>
              <a:rPr lang="fr-FR"/>
              <a:t>Cycle de l’eau douce (eau verte et eau bleue)</a:t>
            </a:r>
          </a:p>
          <a:p>
            <a:pPr marL="171450" indent="-171450">
              <a:buFont typeface="Arial" panose="020B0604020202020204" pitchFamily="34" charset="0"/>
              <a:buChar char="•"/>
            </a:pPr>
            <a:r>
              <a:rPr lang="fr-FR"/>
              <a:t>Changement d’utilisation des sols</a:t>
            </a:r>
          </a:p>
          <a:p>
            <a:pPr marL="171450" indent="-171450">
              <a:buFont typeface="Arial" panose="020B0604020202020204" pitchFamily="34" charset="0"/>
              <a:buChar char="•"/>
            </a:pPr>
            <a:r>
              <a:rPr lang="fr-FR"/>
              <a:t>Introduction d’entités nouvelles dans la biosphère</a:t>
            </a:r>
          </a:p>
          <a:p>
            <a:pPr marL="171450" indent="-171450">
              <a:buFont typeface="Arial" panose="020B0604020202020204" pitchFamily="34" charset="0"/>
              <a:buChar char="•"/>
            </a:pPr>
            <a:r>
              <a:rPr lang="fr-FR"/>
              <a:t>Augmentation des aérosols dans l’atmosphère</a:t>
            </a:r>
          </a:p>
          <a:p>
            <a:pPr marL="171450" indent="-171450">
              <a:buFont typeface="Arial" panose="020B0604020202020204" pitchFamily="34" charset="0"/>
              <a:buChar char="•"/>
            </a:pPr>
            <a:endParaRPr lang="fr-CH"/>
          </a:p>
          <a:p>
            <a:r>
              <a:rPr lang="fr-CH"/>
              <a:t>Pour plus d’informations sur les limites planétaires:</a:t>
            </a:r>
          </a:p>
          <a:p>
            <a:pPr marL="171450" indent="-171450">
              <a:buFont typeface="Arial" panose="020B0604020202020204" pitchFamily="34" charset="0"/>
              <a:buChar char="•"/>
            </a:pPr>
            <a:r>
              <a:rPr lang="fr-CH" err="1"/>
              <a:t>Boutaud</a:t>
            </a:r>
            <a:r>
              <a:rPr lang="fr-CH"/>
              <a:t> et </a:t>
            </a:r>
            <a:r>
              <a:rPr lang="fr-CH" err="1"/>
              <a:t>Gondran</a:t>
            </a:r>
            <a:r>
              <a:rPr lang="fr-CH"/>
              <a:t> (2019).</a:t>
            </a:r>
            <a:r>
              <a:rPr lang="fr-FR"/>
              <a:t> Limites planétaires. Comprendre (et éviter) les menaces environnementales de l’Anthropocène: </a:t>
            </a:r>
            <a:r>
              <a:rPr lang="fr-CH"/>
              <a:t> </a:t>
            </a:r>
            <a:r>
              <a:rPr lang="fr-FR">
                <a:hlinkClick r:id="rId3"/>
              </a:rPr>
              <a:t>Limites planetaires_AB NG (1).pdf</a:t>
            </a:r>
            <a:r>
              <a:rPr lang="fr-FR"/>
              <a:t> (consultation octobre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H"/>
              <a:t>Direction générale de l’Environnement (DGE): </a:t>
            </a:r>
            <a:r>
              <a:rPr lang="fr-CH">
                <a:hlinkClick r:id="rId4"/>
              </a:rPr>
              <a:t>Limites planétaires (exo.io)</a:t>
            </a:r>
            <a:r>
              <a:rPr lang="fr-CH"/>
              <a:t> (consultation octobre 2023)</a:t>
            </a:r>
          </a:p>
          <a:p>
            <a:endParaRPr lang="fr-CH"/>
          </a:p>
        </p:txBody>
      </p:sp>
      <p:sp>
        <p:nvSpPr>
          <p:cNvPr id="4" name="Espace réservé du numéro de diapositive 3"/>
          <p:cNvSpPr>
            <a:spLocks noGrp="1"/>
          </p:cNvSpPr>
          <p:nvPr>
            <p:ph type="sldNum" sz="quarter" idx="5"/>
          </p:nvPr>
        </p:nvSpPr>
        <p:spPr/>
        <p:txBody>
          <a:bodyPr/>
          <a:lstStyle/>
          <a:p>
            <a:fld id="{ED2CD01C-E22C-4D9C-A962-CEBC48865813}" type="slidenum">
              <a:rPr lang="fr-CH" smtClean="0"/>
              <a:t>3</a:t>
            </a:fld>
            <a:endParaRPr lang="fr-CH"/>
          </a:p>
        </p:txBody>
      </p:sp>
    </p:spTree>
    <p:extLst>
      <p:ext uri="{BB962C8B-B14F-4D97-AF65-F5344CB8AC3E}">
        <p14:creationId xmlns:p14="http://schemas.microsoft.com/office/powerpoint/2010/main" val="1860097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b="0" i="0">
                <a:solidFill>
                  <a:srgbClr val="333333"/>
                </a:solidFill>
                <a:effectLst/>
                <a:latin typeface="Calibri" panose="020F0502020204030204" pitchFamily="34" charset="0"/>
                <a:cs typeface="Calibri" panose="020F0502020204030204" pitchFamily="34" charset="0"/>
              </a:rPr>
              <a:t>Selon la conception du Centre de compétence en durabilité de l’Université de Lausanne, </a:t>
            </a:r>
            <a:r>
              <a:rPr lang="fr-CH" sz="1200" b="0" i="0">
                <a:solidFill>
                  <a:srgbClr val="333333"/>
                </a:solidFill>
                <a:effectLst/>
                <a:latin typeface="Calibri" panose="020F0502020204030204" pitchFamily="34" charset="0"/>
                <a:cs typeface="Calibri" panose="020F0502020204030204" pitchFamily="34" charset="0"/>
              </a:rPr>
              <a:t>l</a:t>
            </a:r>
            <a:r>
              <a:rPr lang="fr-CH" sz="1200"/>
              <a:t>a durabilité « vise à maintenir l'impact des activités humaines dans les limites écologiques de la planète tout en assurant les besoins fondamentaux de toutes et tous, et en favorisant l'équité dans toutes ses dimensions » (conception du Centre de compétences en durabilité de l’Université de Lausanne, consulté en octobre 2025).</a:t>
            </a:r>
          </a:p>
          <a:p>
            <a:pPr algn="l"/>
            <a:endParaRPr lang="fr-CH" b="0" i="0">
              <a:solidFill>
                <a:srgbClr val="333333"/>
              </a:solidFill>
              <a:effectLst/>
              <a:latin typeface="Calibri" panose="020F0502020204030204" pitchFamily="34" charset="0"/>
              <a:ea typeface="Roboto"/>
              <a:cs typeface="Calibri" panose="020F0502020204030204" pitchFamily="34" charset="0"/>
            </a:endParaRPr>
          </a:p>
          <a:p>
            <a:r>
              <a:rPr lang="fr-CH">
                <a:solidFill>
                  <a:srgbClr val="333333"/>
                </a:solidFill>
                <a:latin typeface="Calibri"/>
                <a:ea typeface="Roboto"/>
                <a:cs typeface="Calibri"/>
              </a:rPr>
              <a:t>La Cellule durabilité a fait le choix de cette définition académique pour le projet d'école vaudoise durable, selon les orientations choisies par l'Université de Lausanne et la HEP Vaud.</a:t>
            </a:r>
          </a:p>
          <a:p>
            <a:endParaRPr lang="fr-CH">
              <a:solidFill>
                <a:srgbClr val="333333"/>
              </a:solidFill>
              <a:latin typeface="Calibri" panose="020F0502020204030204" pitchFamily="34" charset="0"/>
              <a:cs typeface="Calibri" panose="020F0502020204030204" pitchFamily="34" charset="0"/>
            </a:endParaRPr>
          </a:p>
          <a:p>
            <a:r>
              <a:rPr lang="fr-CH">
                <a:latin typeface="Calibri" panose="020F0502020204030204" pitchFamily="34" charset="0"/>
                <a:cs typeface="Calibri" panose="020F0502020204030204" pitchFamily="34" charset="0"/>
              </a:rPr>
              <a:t>Source: Page d’explications sur la durabilité de la Cellule durabilité :</a:t>
            </a:r>
          </a:p>
          <a:p>
            <a:r>
              <a:rPr lang="fr-CH">
                <a:latin typeface="Calibri"/>
                <a:cs typeface="Calibri"/>
                <a:hlinkClick r:id="rId3"/>
              </a:rPr>
              <a:t>https://www.ecolevaudoisedurable.ch/vision-et-durabilite/durabilite-explications</a:t>
            </a:r>
            <a:r>
              <a:rPr lang="fr-CH">
                <a:latin typeface="Calibri"/>
                <a:cs typeface="Calibri"/>
              </a:rPr>
              <a:t> </a:t>
            </a:r>
            <a:r>
              <a:rPr lang="fr-CH">
                <a:latin typeface="Calibri" panose="020F0502020204030204" pitchFamily="34" charset="0"/>
                <a:cs typeface="Calibri" panose="020F0502020204030204" pitchFamily="34" charset="0"/>
              </a:rPr>
              <a:t>(consultation octobre 2023).</a:t>
            </a:r>
          </a:p>
          <a:p>
            <a:endParaRPr lang="fr-CH">
              <a:latin typeface="Calibri" panose="020F0502020204030204" pitchFamily="34" charset="0"/>
              <a:cs typeface="Calibri" panose="020F0502020204030204" pitchFamily="34" charset="0"/>
            </a:endParaRPr>
          </a:p>
          <a:p>
            <a:pPr algn="l"/>
            <a:endParaRPr lang="fr-CH" b="0" i="0">
              <a:solidFill>
                <a:srgbClr val="333333"/>
              </a:solidFill>
              <a:effectLst/>
              <a:latin typeface="Calibri" panose="020F0502020204030204" pitchFamily="34" charset="0"/>
              <a:cs typeface="Calibri" panose="020F0502020204030204" pitchFamily="34" charset="0"/>
            </a:endParaRPr>
          </a:p>
          <a:p>
            <a:endParaRPr lang="fr-CH">
              <a:latin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ED2CD01C-E22C-4D9C-A962-CEBC48865813}" type="slidenum">
              <a:rPr lang="fr-CH" smtClean="0"/>
              <a:t>4</a:t>
            </a:fld>
            <a:endParaRPr lang="fr-CH"/>
          </a:p>
        </p:txBody>
      </p:sp>
    </p:spTree>
    <p:extLst>
      <p:ext uri="{BB962C8B-B14F-4D97-AF65-F5344CB8AC3E}">
        <p14:creationId xmlns:p14="http://schemas.microsoft.com/office/powerpoint/2010/main" val="4216812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a:solidFill>
                  <a:srgbClr val="333333"/>
                </a:solidFill>
                <a:latin typeface="Calibri"/>
                <a:cs typeface="Calibri"/>
              </a:rPr>
              <a:t>D'un point de vue académique, </a:t>
            </a:r>
            <a:r>
              <a:rPr lang="fr-CH" b="0" i="0">
                <a:solidFill>
                  <a:srgbClr val="333333"/>
                </a:solidFill>
                <a:effectLst/>
                <a:latin typeface="Calibri"/>
                <a:cs typeface="Calibri"/>
              </a:rPr>
              <a:t>la durabilité</a:t>
            </a:r>
            <a:r>
              <a:rPr lang="fr-CH">
                <a:solidFill>
                  <a:srgbClr val="333333"/>
                </a:solidFill>
                <a:latin typeface="Calibri"/>
                <a:cs typeface="Calibri"/>
              </a:rPr>
              <a:t> s'appuie sur le concept des limites</a:t>
            </a:r>
            <a:r>
              <a:rPr lang="fr-CH" b="0" i="0">
                <a:solidFill>
                  <a:srgbClr val="333333"/>
                </a:solidFill>
                <a:effectLst/>
                <a:latin typeface="Calibri"/>
                <a:cs typeface="Calibri"/>
              </a:rPr>
              <a:t> planétaires</a:t>
            </a:r>
            <a:r>
              <a:rPr lang="fr-CH">
                <a:solidFill>
                  <a:srgbClr val="333333"/>
                </a:solidFill>
                <a:latin typeface="Calibri"/>
                <a:cs typeface="Calibri"/>
              </a:rPr>
              <a:t> (voir slide 2)</a:t>
            </a:r>
            <a:r>
              <a:rPr lang="fr-CH" b="0" i="0">
                <a:solidFill>
                  <a:srgbClr val="333333"/>
                </a:solidFill>
                <a:effectLst/>
                <a:latin typeface="Calibri"/>
                <a:cs typeface="Calibri"/>
              </a:rPr>
              <a:t> mais aussi </a:t>
            </a:r>
            <a:r>
              <a:rPr lang="fr-CH">
                <a:solidFill>
                  <a:srgbClr val="333333"/>
                </a:solidFill>
                <a:latin typeface="Calibri"/>
                <a:cs typeface="Calibri"/>
              </a:rPr>
              <a:t>sur les</a:t>
            </a:r>
            <a:r>
              <a:rPr lang="fr-CH" b="0" i="0">
                <a:solidFill>
                  <a:srgbClr val="333333"/>
                </a:solidFill>
                <a:effectLst/>
                <a:latin typeface="Calibri"/>
                <a:cs typeface="Calibri"/>
              </a:rPr>
              <a:t> besoins humains fondamentaux définis par les ODD. Ensemble, ils forment le Donut</a:t>
            </a:r>
            <a:r>
              <a:rPr lang="fr-CH">
                <a:solidFill>
                  <a:srgbClr val="333333"/>
                </a:solidFill>
                <a:latin typeface="Calibri"/>
                <a:cs typeface="Calibri"/>
              </a:rPr>
              <a:t>, modèle</a:t>
            </a:r>
            <a:r>
              <a:rPr lang="fr-CH" b="0" i="0">
                <a:solidFill>
                  <a:srgbClr val="333333"/>
                </a:solidFill>
                <a:effectLst/>
                <a:latin typeface="Calibri"/>
                <a:cs typeface="Calibri"/>
              </a:rPr>
              <a:t> conceptualisé par l’économiste Kate </a:t>
            </a:r>
            <a:r>
              <a:rPr lang="fr-CH" b="0" i="0" err="1">
                <a:solidFill>
                  <a:srgbClr val="333333"/>
                </a:solidFill>
                <a:effectLst/>
                <a:latin typeface="Calibri"/>
                <a:cs typeface="Calibri"/>
              </a:rPr>
              <a:t>Raworth</a:t>
            </a:r>
            <a:r>
              <a:rPr lang="fr-CH" b="0" i="0">
                <a:solidFill>
                  <a:srgbClr val="333333"/>
                </a:solidFill>
                <a:effectLst/>
                <a:latin typeface="Calibri"/>
                <a:cs typeface="Calibri"/>
              </a:rPr>
              <a:t>.</a:t>
            </a:r>
          </a:p>
          <a:p>
            <a:pPr algn="l"/>
            <a:endParaRPr lang="fr-CH" b="0" i="0">
              <a:solidFill>
                <a:srgbClr val="333333"/>
              </a:solidFill>
              <a:effectLst/>
              <a:latin typeface="Calibri" panose="020F0502020204030204" pitchFamily="34" charset="0"/>
              <a:cs typeface="Calibri" panose="020F0502020204030204" pitchFamily="34" charset="0"/>
            </a:endParaRPr>
          </a:p>
          <a:p>
            <a:pPr algn="l"/>
            <a:r>
              <a:rPr lang="fr-CH" b="1" i="0">
                <a:solidFill>
                  <a:srgbClr val="333333"/>
                </a:solidFill>
                <a:effectLst/>
                <a:latin typeface="Calibri" panose="020F0502020204030204" pitchFamily="34" charset="0"/>
                <a:cs typeface="Calibri" panose="020F0502020204030204" pitchFamily="34" charset="0"/>
              </a:rPr>
              <a:t>Modèle du donut</a:t>
            </a:r>
          </a:p>
          <a:p>
            <a:pPr algn="l"/>
            <a:endParaRPr lang="fr-CH" b="0" i="0">
              <a:solidFill>
                <a:srgbClr val="333333"/>
              </a:solidFill>
              <a:effectLst/>
              <a:latin typeface="Calibri" panose="020F0502020204030204" pitchFamily="34" charset="0"/>
              <a:cs typeface="Calibri" panose="020F0502020204030204" pitchFamily="34" charset="0"/>
            </a:endParaRPr>
          </a:p>
          <a:p>
            <a:r>
              <a:rPr lang="fr-CH" sz="1200" kern="1200">
                <a:solidFill>
                  <a:schemeClr val="tx1"/>
                </a:solidFill>
                <a:effectLst/>
                <a:latin typeface="+mn-lt"/>
                <a:ea typeface="+mn-ea"/>
                <a:cs typeface="+mn-cs"/>
              </a:rPr>
              <a:t>L’économiste Kate </a:t>
            </a:r>
            <a:r>
              <a:rPr lang="fr-CH" sz="1200" kern="1200" err="1">
                <a:solidFill>
                  <a:schemeClr val="tx1"/>
                </a:solidFill>
                <a:effectLst/>
                <a:latin typeface="+mn-lt"/>
                <a:ea typeface="+mn-ea"/>
                <a:cs typeface="+mn-cs"/>
              </a:rPr>
              <a:t>Raworth</a:t>
            </a:r>
            <a:r>
              <a:rPr lang="fr-CH" sz="1200" kern="1200">
                <a:solidFill>
                  <a:schemeClr val="tx1"/>
                </a:solidFill>
                <a:effectLst/>
                <a:latin typeface="+mn-lt"/>
                <a:ea typeface="+mn-ea"/>
                <a:cs typeface="+mn-cs"/>
              </a:rPr>
              <a:t> a réuni deux cadres conceptuels : celui des limites planétaires ((</a:t>
            </a:r>
            <a:r>
              <a:rPr lang="fr-CH" sz="1200" kern="1200" err="1">
                <a:solidFill>
                  <a:schemeClr val="tx1"/>
                </a:solidFill>
                <a:effectLst/>
                <a:latin typeface="+mn-lt"/>
                <a:ea typeface="+mn-ea"/>
                <a:cs typeface="+mn-cs"/>
              </a:rPr>
              <a:t>Rockström</a:t>
            </a:r>
            <a:r>
              <a:rPr lang="fr-CH" sz="1200" kern="1200">
                <a:solidFill>
                  <a:schemeClr val="tx1"/>
                </a:solidFill>
                <a:effectLst/>
                <a:latin typeface="+mn-lt"/>
                <a:ea typeface="+mn-ea"/>
                <a:cs typeface="+mn-cs"/>
              </a:rPr>
              <a:t> &amp; al. 2009) et des Objectifs de développement durable (ODD) des Nations-Unies pour construire la théorie économique du Donut. Les neuf limites planétaires constituent les limites écologiques à ne pas dépasser pour garantir la stabilité du système Terre et ainsi permettre des conditions de vie favorables à l’humanité. Quant aux dimensions sociales, </a:t>
            </a:r>
            <a:r>
              <a:rPr lang="fr-CH" sz="1200" kern="1200" err="1">
                <a:solidFill>
                  <a:schemeClr val="tx1"/>
                </a:solidFill>
                <a:effectLst/>
                <a:latin typeface="+mn-lt"/>
                <a:ea typeface="+mn-ea"/>
                <a:cs typeface="+mn-cs"/>
              </a:rPr>
              <a:t>Raworth</a:t>
            </a:r>
            <a:r>
              <a:rPr lang="fr-CH" sz="1200" kern="1200">
                <a:solidFill>
                  <a:schemeClr val="tx1"/>
                </a:solidFill>
                <a:effectLst/>
                <a:latin typeface="+mn-lt"/>
                <a:ea typeface="+mn-ea"/>
                <a:cs typeface="+mn-cs"/>
              </a:rPr>
              <a:t> en a sélectionné douze qui correspondent aux besoins humains dont personne ne devrait manquer. Le cadre conceptuel du « donut » comprend ainsi un « plafond » fixé par les limites planétaires et un « plancher » composé des dimensions sociales. Dépasser les seuils fixés par les limites planétaires met en péril les conditions favorables à l’espèce humaine sur Terre, alors que le non-respect des seuils fixés par les dimensions sociales ne permet pas à l’humanité dans son ensemble de mener une vie digne et juste.</a:t>
            </a:r>
          </a:p>
          <a:p>
            <a:endParaRPr lang="fr-CH" sz="1200" kern="1200">
              <a:solidFill>
                <a:schemeClr val="tx1"/>
              </a:solidFill>
              <a:effectLst/>
              <a:latin typeface="+mn-lt"/>
              <a:ea typeface="+mn-ea"/>
              <a:cs typeface="+mn-cs"/>
            </a:endParaRPr>
          </a:p>
          <a:p>
            <a:r>
              <a:rPr lang="fr-CH" sz="1200" kern="1200">
                <a:solidFill>
                  <a:schemeClr val="tx1"/>
                </a:solidFill>
                <a:effectLst/>
                <a:latin typeface="+mn-lt"/>
                <a:ea typeface="+mn-ea"/>
                <a:cs typeface="+mn-cs"/>
              </a:rPr>
              <a:t>Le modèle du Donut permet de réfléchir l’évolution de la société en conceptualisant la durabilité comme l’espace sûr et juste pour l’humanité (chair du donut). Une économie au service d’une société durable garantirait les seuils du plancher social sans dépasser ceux du plafond écologique, maintenant ainsi l’humanité dans un espace de fonctionnement juste et sécurisé.​ L’enjeu de la durabilité est donc de se situer à l’intérieur de la partie pleine du donut.</a:t>
            </a:r>
          </a:p>
          <a:p>
            <a:pPr algn="l"/>
            <a:endParaRPr lang="fr-CH" b="0" i="0">
              <a:solidFill>
                <a:srgbClr val="333333"/>
              </a:solidFill>
              <a:effectLst/>
              <a:latin typeface="Calibri" panose="020F0502020204030204" pitchFamily="34" charset="0"/>
              <a:cs typeface="Calibri" panose="020F0502020204030204" pitchFamily="34" charset="0"/>
            </a:endParaRPr>
          </a:p>
          <a:p>
            <a:pPr algn="l"/>
            <a:r>
              <a:rPr lang="fr-CH" b="0" i="0">
                <a:solidFill>
                  <a:srgbClr val="333333"/>
                </a:solidFill>
                <a:effectLst/>
                <a:latin typeface="Calibri" panose="020F0502020204030204" pitchFamily="34" charset="0"/>
                <a:cs typeface="Calibri" panose="020F0502020204030204" pitchFamily="34" charset="0"/>
              </a:rPr>
              <a:t>En d’autres termes, l’enjeu est de maintenir l’impact des activités humaines à l’intérieur des limites écologiques planétaires, tout en garantissant les besoins fondamentaux et le bien-être de toutes et tous (l’enjeu est donc de se situer à l’intérieur du donut).</a:t>
            </a:r>
          </a:p>
          <a:p>
            <a:pPr algn="l"/>
            <a:endParaRPr lang="fr-CH" b="0" i="0">
              <a:solidFill>
                <a:srgbClr val="333333"/>
              </a:solidFill>
              <a:effectLst/>
              <a:latin typeface="Calibri" panose="020F0502020204030204" pitchFamily="34" charset="0"/>
              <a:cs typeface="Calibri" panose="020F0502020204030204" pitchFamily="34" charset="0"/>
            </a:endParaRPr>
          </a:p>
          <a:p>
            <a:pPr algn="l"/>
            <a:r>
              <a:rPr lang="fr-CH" b="0" i="0">
                <a:solidFill>
                  <a:srgbClr val="333333"/>
                </a:solidFill>
                <a:effectLst/>
              </a:rPr>
              <a:t>Source : En chemin vers une démarche d’école durable et un concept global de durabilité. Guide. Cellule durabilité du DEF. 2026</a:t>
            </a:r>
            <a:endParaRPr lang="fr-CH" b="0" i="0">
              <a:solidFill>
                <a:srgbClr val="000000"/>
              </a:solidFill>
              <a:effectLst/>
              <a:latin typeface="+mn-lt"/>
              <a:cs typeface="Calibri"/>
            </a:endParaRPr>
          </a:p>
          <a:p>
            <a:pPr algn="l"/>
            <a:endParaRPr lang="fr-CH" b="0" i="0">
              <a:solidFill>
                <a:srgbClr val="333333"/>
              </a:solidFill>
              <a:effectLst/>
              <a:latin typeface="Calibri" panose="020F0502020204030204" pitchFamily="34" charset="0"/>
              <a:cs typeface="Calibri" panose="020F0502020204030204" pitchFamily="34" charset="0"/>
            </a:endParaRPr>
          </a:p>
          <a:p>
            <a:pPr algn="l"/>
            <a:endParaRPr lang="fr-CH" b="0" i="0">
              <a:solidFill>
                <a:srgbClr val="333333"/>
              </a:solidFill>
              <a:effectLst/>
              <a:latin typeface="Calibri" panose="020F0502020204030204" pitchFamily="34" charset="0"/>
              <a:cs typeface="Calibri" panose="020F0502020204030204" pitchFamily="34" charset="0"/>
            </a:endParaRPr>
          </a:p>
          <a:p>
            <a:endParaRPr lang="fr-CH">
              <a:latin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ED2CD01C-E22C-4D9C-A962-CEBC48865813}" type="slidenum">
              <a:rPr lang="fr-CH" smtClean="0"/>
              <a:t>5</a:t>
            </a:fld>
            <a:endParaRPr lang="fr-CH"/>
          </a:p>
        </p:txBody>
      </p:sp>
    </p:spTree>
    <p:extLst>
      <p:ext uri="{BB962C8B-B14F-4D97-AF65-F5344CB8AC3E}">
        <p14:creationId xmlns:p14="http://schemas.microsoft.com/office/powerpoint/2010/main" val="3803665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CA642-3CBC-2F67-0772-66CED0ABA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6D17F9-AD5A-E4E9-C26B-59A7A0FD12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9C4995-6AF5-951D-5B58-68D0529D06B8}"/>
              </a:ext>
            </a:extLst>
          </p:cNvPr>
          <p:cNvSpPr>
            <a:spLocks noGrp="1"/>
          </p:cNvSpPr>
          <p:nvPr>
            <p:ph type="body" idx="1"/>
          </p:nvPr>
        </p:nvSpPr>
        <p:spPr/>
        <p:txBody>
          <a:bodyPr/>
          <a:lstStyle/>
          <a:p>
            <a:r>
              <a:rPr lang="en-US">
                <a:cs typeface="Calibri"/>
              </a:rPr>
              <a:t>Cette figure </a:t>
            </a:r>
            <a:r>
              <a:rPr lang="en-US" err="1">
                <a:cs typeface="Calibri"/>
              </a:rPr>
              <a:t>permet</a:t>
            </a:r>
            <a:r>
              <a:rPr lang="en-US">
                <a:cs typeface="Calibri"/>
              </a:rPr>
              <a:t> de </a:t>
            </a:r>
            <a:r>
              <a:rPr lang="en-US" err="1">
                <a:cs typeface="Calibri"/>
              </a:rPr>
              <a:t>visualiser</a:t>
            </a:r>
            <a:r>
              <a:rPr lang="en-US">
                <a:cs typeface="Calibri"/>
              </a:rPr>
              <a:t> les </a:t>
            </a:r>
            <a:r>
              <a:rPr lang="en-US" err="1">
                <a:cs typeface="Calibri"/>
              </a:rPr>
              <a:t>dépassements</a:t>
            </a:r>
            <a:r>
              <a:rPr lang="en-US">
                <a:cs typeface="Calibri"/>
              </a:rPr>
              <a:t> du plafond </a:t>
            </a:r>
            <a:r>
              <a:rPr lang="en-US" err="1">
                <a:cs typeface="Calibri"/>
              </a:rPr>
              <a:t>écologique</a:t>
            </a:r>
            <a:r>
              <a:rPr lang="en-US">
                <a:cs typeface="Calibri"/>
              </a:rPr>
              <a:t>, </a:t>
            </a:r>
            <a:r>
              <a:rPr lang="en-US" err="1">
                <a:cs typeface="Calibri"/>
              </a:rPr>
              <a:t>ainsi</a:t>
            </a:r>
            <a:r>
              <a:rPr lang="en-US">
                <a:cs typeface="Calibri"/>
              </a:rPr>
              <a:t> </a:t>
            </a:r>
            <a:r>
              <a:rPr lang="en-US" err="1">
                <a:cs typeface="Calibri"/>
              </a:rPr>
              <a:t>que</a:t>
            </a:r>
            <a:r>
              <a:rPr lang="en-US">
                <a:cs typeface="Calibri"/>
              </a:rPr>
              <a:t> les </a:t>
            </a:r>
            <a:r>
              <a:rPr lang="en-US" err="1">
                <a:cs typeface="Calibri"/>
              </a:rPr>
              <a:t>manquements</a:t>
            </a:r>
            <a:r>
              <a:rPr lang="en-US">
                <a:cs typeface="Calibri"/>
              </a:rPr>
              <a:t> au </a:t>
            </a:r>
            <a:r>
              <a:rPr lang="en-US" err="1">
                <a:cs typeface="Calibri"/>
              </a:rPr>
              <a:t>plancher</a:t>
            </a:r>
            <a:r>
              <a:rPr lang="en-US">
                <a:cs typeface="Calibri"/>
              </a:rPr>
              <a:t> social, au </a:t>
            </a:r>
            <a:r>
              <a:rPr lang="en-US" err="1">
                <a:cs typeface="Calibri"/>
              </a:rPr>
              <a:t>niveau</a:t>
            </a:r>
            <a:r>
              <a:rPr lang="en-US">
                <a:cs typeface="Calibri"/>
              </a:rPr>
              <a:t> </a:t>
            </a:r>
            <a:r>
              <a:rPr lang="en-US" err="1">
                <a:cs typeface="Calibri"/>
              </a:rPr>
              <a:t>mondial</a:t>
            </a:r>
            <a:r>
              <a:rPr lang="en-US">
                <a:cs typeface="Calibri"/>
              </a:rPr>
              <a:t> </a:t>
            </a:r>
            <a:r>
              <a:rPr lang="en-US" err="1">
                <a:cs typeface="Calibri"/>
              </a:rPr>
              <a:t>en</a:t>
            </a:r>
            <a:r>
              <a:rPr lang="en-US">
                <a:cs typeface="Calibri"/>
              </a:rPr>
              <a:t> 2025.</a:t>
            </a:r>
          </a:p>
        </p:txBody>
      </p:sp>
      <p:sp>
        <p:nvSpPr>
          <p:cNvPr id="4" name="Slide Number Placeholder 3">
            <a:extLst>
              <a:ext uri="{FF2B5EF4-FFF2-40B4-BE49-F238E27FC236}">
                <a16:creationId xmlns:a16="http://schemas.microsoft.com/office/drawing/2014/main" id="{77614F12-7809-F174-78FF-166130C0AA6E}"/>
              </a:ext>
            </a:extLst>
          </p:cNvPr>
          <p:cNvSpPr>
            <a:spLocks noGrp="1"/>
          </p:cNvSpPr>
          <p:nvPr>
            <p:ph type="sldNum" sz="quarter" idx="5"/>
          </p:nvPr>
        </p:nvSpPr>
        <p:spPr/>
        <p:txBody>
          <a:bodyPr/>
          <a:lstStyle/>
          <a:p>
            <a:fld id="{ED2CD01C-E22C-4D9C-A962-CEBC48865813}" type="slidenum">
              <a:rPr lang="fr-CH" smtClean="0"/>
              <a:t>6</a:t>
            </a:fld>
            <a:endParaRPr lang="fr-CH"/>
          </a:p>
        </p:txBody>
      </p:sp>
    </p:spTree>
    <p:extLst>
      <p:ext uri="{BB962C8B-B14F-4D97-AF65-F5344CB8AC3E}">
        <p14:creationId xmlns:p14="http://schemas.microsoft.com/office/powerpoint/2010/main" val="889548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a:solidFill>
                  <a:srgbClr val="333333"/>
                </a:solidFill>
                <a:latin typeface="Calibri"/>
                <a:cs typeface="Calibri"/>
              </a:rPr>
              <a:t>Ce graphique visibilise la</a:t>
            </a:r>
            <a:r>
              <a:rPr lang="fr-CH" b="0" i="0">
                <a:solidFill>
                  <a:srgbClr val="333333"/>
                </a:solidFill>
                <a:effectLst/>
                <a:latin typeface="Calibri"/>
                <a:cs typeface="Calibri"/>
              </a:rPr>
              <a:t> corrélation </a:t>
            </a:r>
            <a:r>
              <a:rPr lang="fr-CH">
                <a:solidFill>
                  <a:srgbClr val="333333"/>
                </a:solidFill>
                <a:latin typeface="Calibri"/>
                <a:cs typeface="Calibri"/>
              </a:rPr>
              <a:t>fréquente </a:t>
            </a:r>
            <a:r>
              <a:rPr lang="fr-CH" b="0" i="0">
                <a:solidFill>
                  <a:srgbClr val="333333"/>
                </a:solidFill>
                <a:effectLst/>
                <a:latin typeface="Calibri"/>
                <a:cs typeface="Calibri"/>
              </a:rPr>
              <a:t>entre respect des besoins humains fondamentaux et franchissement des limites planétaires. La Suisse atteint la plupart des objectifs sociaux, mais dépasse les limites environnementales. Pour être durable, une société devrait se situer en haut à gauche du graphique, c’est-à-dire </a:t>
            </a:r>
            <a:r>
              <a:rPr lang="fr-CH">
                <a:solidFill>
                  <a:srgbClr val="333333"/>
                </a:solidFill>
                <a:latin typeface="Calibri"/>
                <a:cs typeface="Calibri"/>
              </a:rPr>
              <a:t>atteindre la satisfaction des</a:t>
            </a:r>
            <a:r>
              <a:rPr lang="fr-CH" b="0" i="0">
                <a:solidFill>
                  <a:srgbClr val="333333"/>
                </a:solidFill>
                <a:effectLst/>
                <a:latin typeface="Calibri"/>
                <a:cs typeface="Calibri"/>
              </a:rPr>
              <a:t> besoins humains fondamentaux tout en </a:t>
            </a:r>
            <a:r>
              <a:rPr lang="fr-CH">
                <a:solidFill>
                  <a:srgbClr val="333333"/>
                </a:solidFill>
                <a:latin typeface="Calibri"/>
                <a:cs typeface="Calibri"/>
              </a:rPr>
              <a:t>restant</a:t>
            </a:r>
            <a:r>
              <a:rPr lang="fr-CH" b="0" i="0">
                <a:solidFill>
                  <a:srgbClr val="333333"/>
                </a:solidFill>
                <a:effectLst/>
                <a:latin typeface="Calibri"/>
                <a:cs typeface="Calibri"/>
              </a:rPr>
              <a:t> </a:t>
            </a:r>
            <a:r>
              <a:rPr lang="fr-CH">
                <a:solidFill>
                  <a:srgbClr val="333333"/>
                </a:solidFill>
                <a:latin typeface="Calibri"/>
                <a:cs typeface="Calibri"/>
              </a:rPr>
              <a:t>à l'intérieur des </a:t>
            </a:r>
            <a:r>
              <a:rPr lang="fr-CH" b="0" i="0">
                <a:solidFill>
                  <a:srgbClr val="333333"/>
                </a:solidFill>
                <a:effectLst/>
                <a:latin typeface="Calibri"/>
                <a:cs typeface="Calibri"/>
              </a:rPr>
              <a:t>limites planétaires. Ce graphique montre qu’en 2018, aucun pays du monde ne respectait les besoins humains fondamentaux sans compromettre les limites planétaires.</a:t>
            </a:r>
          </a:p>
          <a:p>
            <a:endParaRPr lang="fr-CH" b="0" i="0">
              <a:solidFill>
                <a:srgbClr val="333333"/>
              </a:solidFill>
              <a:effectLst/>
              <a:latin typeface="Calibri"/>
              <a:cs typeface="Calibri"/>
            </a:endParaRPr>
          </a:p>
          <a:p>
            <a:r>
              <a:rPr lang="fr-CH" b="0" i="0">
                <a:solidFill>
                  <a:srgbClr val="333333"/>
                </a:solidFill>
                <a:effectLst/>
                <a:latin typeface="Calibri"/>
                <a:cs typeface="Calibri"/>
              </a:rPr>
              <a:t>Des études récentes ont pourtant montré que des conditions de vie décentes pour toutes et tous sur terre pourraient être atteintes avec seulement 40% de la consommation énergétique mondiale actuelle en prenant en compte l’énergie nécessaire à la consommation personnelle et à la production des biens et services. Ainsi, il deviendrait envisageable de produire l’entier de l’énergie nécessaire à l’aide de sources renouvelables et de se trouver dans l’espace en haut à gauche du graphique ci-dessus en respectant non seulement les limites planétaires, mais aussi les besoins humains fondamentaux.</a:t>
            </a:r>
          </a:p>
          <a:p>
            <a:endParaRPr lang="fr-CH" b="0" i="0">
              <a:solidFill>
                <a:srgbClr val="333333"/>
              </a:solidFill>
              <a:effectLst/>
              <a:latin typeface="Calibri"/>
              <a:cs typeface="Calibri"/>
            </a:endParaRPr>
          </a:p>
          <a:p>
            <a:r>
              <a:rPr lang="fr-CH" b="0" i="0">
                <a:solidFill>
                  <a:srgbClr val="333333"/>
                </a:solidFill>
                <a:effectLst/>
                <a:latin typeface="Calibri"/>
                <a:cs typeface="Calibri"/>
              </a:rPr>
              <a:t>Source (consultation janvier 2024): </a:t>
            </a:r>
            <a:r>
              <a:rPr lang="en-US">
                <a:hlinkClick r:id="rId3"/>
              </a:rPr>
              <a:t>Providing decent living with minimum energy: A global scenario – ScienceDirect</a:t>
            </a:r>
            <a:r>
              <a:rPr lang="en-US"/>
              <a:t>, </a:t>
            </a:r>
            <a:r>
              <a:rPr lang="en-US" err="1"/>
              <a:t>cité</a:t>
            </a:r>
            <a:r>
              <a:rPr lang="en-US"/>
              <a:t> par Steinberger J. </a:t>
            </a:r>
            <a:r>
              <a:rPr lang="en-US" sz="1200" err="1">
                <a:solidFill>
                  <a:srgbClr val="000000"/>
                </a:solidFill>
                <a:latin typeface="Calibri" panose="020F0502020204030204" pitchFamily="34" charset="0"/>
                <a:cs typeface="Calibri" panose="020F0502020204030204" pitchFamily="34" charset="0"/>
              </a:rPr>
              <a:t>Senn</a:t>
            </a:r>
            <a:r>
              <a:rPr lang="en-US" sz="1200">
                <a:solidFill>
                  <a:srgbClr val="000000"/>
                </a:solidFill>
                <a:latin typeface="Calibri" panose="020F0502020204030204" pitchFamily="34" charset="0"/>
                <a:cs typeface="Calibri" panose="020F0502020204030204" pitchFamily="34" charset="0"/>
              </a:rPr>
              <a:t> et al. (2022): </a:t>
            </a:r>
            <a:r>
              <a:rPr lang="fr-CH" sz="1200">
                <a:latin typeface="Calibri" panose="020F0502020204030204" pitchFamily="34" charset="0"/>
                <a:cs typeface="Calibri" panose="020F0502020204030204" pitchFamily="34" charset="0"/>
                <a:hlinkClick r:id="rId4"/>
              </a:rPr>
              <a:t>Santé et environnement</a:t>
            </a:r>
            <a:endParaRPr lang="fr-CH" b="0" i="0">
              <a:solidFill>
                <a:srgbClr val="333333"/>
              </a:solidFill>
              <a:effectLst/>
              <a:latin typeface="Calibri"/>
              <a:cs typeface="Calibri"/>
            </a:endParaRPr>
          </a:p>
          <a:p>
            <a:endParaRPr lang="fr-CH">
              <a:solidFill>
                <a:srgbClr val="333333"/>
              </a:solidFill>
              <a:cs typeface="Calibri"/>
            </a:endParaRPr>
          </a:p>
          <a:p>
            <a:endParaRPr lang="fr-CH">
              <a:latin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ED2CD01C-E22C-4D9C-A962-CEBC48865813}" type="slidenum">
              <a:rPr lang="fr-CH" smtClean="0"/>
              <a:t>7</a:t>
            </a:fld>
            <a:endParaRPr lang="fr-CH"/>
          </a:p>
        </p:txBody>
      </p:sp>
    </p:spTree>
    <p:extLst>
      <p:ext uri="{BB962C8B-B14F-4D97-AF65-F5344CB8AC3E}">
        <p14:creationId xmlns:p14="http://schemas.microsoft.com/office/powerpoint/2010/main" val="1261527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a:t>Se rapporter aux Annexes du guide p. 42-43</a:t>
            </a:r>
          </a:p>
        </p:txBody>
      </p:sp>
      <p:sp>
        <p:nvSpPr>
          <p:cNvPr id="4" name="Espace réservé du numéro de diapositive 3"/>
          <p:cNvSpPr>
            <a:spLocks noGrp="1"/>
          </p:cNvSpPr>
          <p:nvPr>
            <p:ph type="sldNum" sz="quarter" idx="5"/>
          </p:nvPr>
        </p:nvSpPr>
        <p:spPr/>
        <p:txBody>
          <a:bodyPr/>
          <a:lstStyle/>
          <a:p>
            <a:fld id="{ED2CD01C-E22C-4D9C-A962-CEBC48865813}" type="slidenum">
              <a:rPr lang="fr-CH" smtClean="0"/>
              <a:t>8</a:t>
            </a:fld>
            <a:endParaRPr lang="fr-CH"/>
          </a:p>
        </p:txBody>
      </p:sp>
    </p:spTree>
    <p:extLst>
      <p:ext uri="{BB962C8B-B14F-4D97-AF65-F5344CB8AC3E}">
        <p14:creationId xmlns:p14="http://schemas.microsoft.com/office/powerpoint/2010/main" val="3583934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B3350-01BC-9C81-F331-BF0250D374A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88CD0CC-386B-8A7F-D319-E3FDEB3F5D7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1F8F221-629F-487E-478D-557B27B1438F}"/>
              </a:ext>
            </a:extLst>
          </p:cNvPr>
          <p:cNvSpPr>
            <a:spLocks noGrp="1"/>
          </p:cNvSpPr>
          <p:nvPr>
            <p:ph type="body" idx="1"/>
          </p:nvPr>
        </p:nvSpPr>
        <p:spPr/>
        <p:txBody>
          <a:bodyPr/>
          <a:lstStyle/>
          <a:p>
            <a:r>
              <a:rPr lang="fr-FR" sz="1200" b="0" i="0" u="none" strike="noStrike" kern="1200" baseline="0">
                <a:solidFill>
                  <a:schemeClr val="tx1"/>
                </a:solidFill>
                <a:latin typeface="+mn-lt"/>
                <a:ea typeface="+mn-ea"/>
                <a:cs typeface="+mn-cs"/>
              </a:rPr>
              <a:t>La conception de la durabilité précisée en page 40 permet de proposer une approche éducative qui ne soit pas basée sur des compréhensions politiques (et de respecter ainsi le principe de neutralité de l’école) mais bien académiques (sans empêcher toutefois de traiter de l’évolution de la notion de durabilité d’un point de vue historique et politique). Elle permet également de trancher entre deux modèles pédagogiques (éducation en vue du développement durable et éducation à la durabilité) que certains plans d’études tentent de maintenir en parallèle, situation qui entraine déjà, depuis plusieurs années, et en fonction de la préférence des personnes enseignant, des applications pédagogiques différentes, voire parfois contradictoires. </a:t>
            </a:r>
          </a:p>
          <a:p>
            <a:r>
              <a:rPr lang="fr-FR" sz="1200" b="0" i="0" u="none" strike="noStrike" kern="1200" baseline="0">
                <a:solidFill>
                  <a:schemeClr val="tx1"/>
                </a:solidFill>
                <a:latin typeface="+mn-lt"/>
                <a:ea typeface="+mn-ea"/>
                <a:cs typeface="+mn-cs"/>
              </a:rPr>
              <a:t>À la notion d’éducation en vue d’un développement durable, le DEF et la HEP Vaud lui préfèrent la formulation « d’éducation à la durabilité ». </a:t>
            </a:r>
          </a:p>
          <a:p>
            <a:endParaRPr lang="fr-FR" sz="1200" b="0" i="0" u="none" strike="noStrike" kern="1200" baseline="0">
              <a:solidFill>
                <a:schemeClr val="tx1"/>
              </a:solidFill>
              <a:latin typeface="+mn-lt"/>
              <a:ea typeface="+mn-ea"/>
              <a:cs typeface="+mn-cs"/>
            </a:endParaRPr>
          </a:p>
          <a:p>
            <a:r>
              <a:rPr lang="fr-FR" sz="1200" b="0" i="0" u="none" strike="noStrike" kern="1200" baseline="0">
                <a:solidFill>
                  <a:schemeClr val="tx1"/>
                </a:solidFill>
                <a:latin typeface="+mn-lt"/>
                <a:ea typeface="+mn-ea"/>
                <a:cs typeface="+mn-cs"/>
              </a:rPr>
              <a:t>Du fait des défis socio-environnementaux présents et à venir, et découlant de la responsabilité de l’école de former de futurs citoyennes et citoyens, l’éducation à la durabilité encourage une approche critique des solutions pour aller vers un futur souhaitable. L’éducation à la durabilité encourage chez les élèves l’acquisition de connaissances et de compétences permettant d’agir et de penser dans un monde complexe. </a:t>
            </a:r>
            <a:endParaRPr lang="fr-CH" i="0">
              <a:solidFill>
                <a:srgbClr val="333333"/>
              </a:solidFill>
              <a:effectLst/>
            </a:endParaRPr>
          </a:p>
          <a:p>
            <a:pPr algn="l"/>
            <a:endParaRPr lang="fr-CH" b="0" i="0">
              <a:solidFill>
                <a:srgbClr val="333333"/>
              </a:solidFill>
              <a:effectLst/>
            </a:endParaRPr>
          </a:p>
          <a:p>
            <a:pPr algn="l"/>
            <a:r>
              <a:rPr lang="fr-CH" b="0" i="0">
                <a:solidFill>
                  <a:srgbClr val="333333"/>
                </a:solidFill>
                <a:effectLst/>
              </a:rPr>
              <a:t>Source : En chemin vers une démarche d’école durable et un concept global de durabilité. Guide. Cellule durabilité du DEF. 2026</a:t>
            </a:r>
            <a:endParaRPr lang="fr-CH" b="0" i="0">
              <a:solidFill>
                <a:srgbClr val="000000"/>
              </a:solidFill>
              <a:effectLst/>
              <a:latin typeface="Calibri"/>
              <a:cs typeface="Calibri"/>
            </a:endParaRPr>
          </a:p>
          <a:p>
            <a:endParaRPr lang="fr-CH">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6FE8DC91-CF82-97CB-53E8-D15582CF0782}"/>
              </a:ext>
            </a:extLst>
          </p:cNvPr>
          <p:cNvSpPr>
            <a:spLocks noGrp="1"/>
          </p:cNvSpPr>
          <p:nvPr>
            <p:ph type="sldNum" sz="quarter" idx="5"/>
          </p:nvPr>
        </p:nvSpPr>
        <p:spPr/>
        <p:txBody>
          <a:bodyPr/>
          <a:lstStyle/>
          <a:p>
            <a:fld id="{ED2CD01C-E22C-4D9C-A962-CEBC48865813}" type="slidenum">
              <a:rPr lang="fr-CH" smtClean="0"/>
              <a:t>9</a:t>
            </a:fld>
            <a:endParaRPr lang="fr-CH"/>
          </a:p>
        </p:txBody>
      </p:sp>
    </p:spTree>
    <p:extLst>
      <p:ext uri="{BB962C8B-B14F-4D97-AF65-F5344CB8AC3E}">
        <p14:creationId xmlns:p14="http://schemas.microsoft.com/office/powerpoint/2010/main" val="3590189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AE2644-C1F1-48CE-8C47-F6B6011D51B2}"/>
              </a:ext>
            </a:extLst>
          </p:cNvPr>
          <p:cNvSpPr>
            <a:spLocks noGrp="1"/>
          </p:cNvSpPr>
          <p:nvPr>
            <p:ph type="ctrTitle"/>
          </p:nvPr>
        </p:nvSpPr>
        <p:spPr>
          <a:xfrm>
            <a:off x="2286000" y="1683544"/>
            <a:ext cx="13716000" cy="3581400"/>
          </a:xfrm>
        </p:spPr>
        <p:txBody>
          <a:bodyPr anchor="b"/>
          <a:lstStyle>
            <a:lvl1pPr algn="ctr">
              <a:defRPr sz="9000"/>
            </a:lvl1pPr>
          </a:lstStyle>
          <a:p>
            <a:r>
              <a:rPr lang="fr-FR"/>
              <a:t>Modifiez le style du titre</a:t>
            </a:r>
            <a:endParaRPr lang="fr-CH"/>
          </a:p>
        </p:txBody>
      </p:sp>
      <p:sp>
        <p:nvSpPr>
          <p:cNvPr id="3" name="Sous-titre 2">
            <a:extLst>
              <a:ext uri="{FF2B5EF4-FFF2-40B4-BE49-F238E27FC236}">
                <a16:creationId xmlns:a16="http://schemas.microsoft.com/office/drawing/2014/main" id="{823A4DA0-5AE3-40F3-B335-21D00BC9A9E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966F45D6-B485-48A5-A7BA-DE26468F3C35}"/>
              </a:ext>
            </a:extLst>
          </p:cNvPr>
          <p:cNvSpPr>
            <a:spLocks noGrp="1"/>
          </p:cNvSpPr>
          <p:nvPr>
            <p:ph type="dt" sz="half" idx="10"/>
          </p:nvPr>
        </p:nvSpPr>
        <p:spPr/>
        <p:txBody>
          <a:bodyPr/>
          <a:lstStyle/>
          <a:p>
            <a:fld id="{E0568F3C-BA00-4E9A-8204-C160314773DD}" type="datetimeFigureOut">
              <a:rPr lang="fr-CH" smtClean="0"/>
              <a:t>24.08.2026</a:t>
            </a:fld>
            <a:endParaRPr lang="fr-CH"/>
          </a:p>
        </p:txBody>
      </p:sp>
      <p:sp>
        <p:nvSpPr>
          <p:cNvPr id="5" name="Espace réservé du pied de page 4">
            <a:extLst>
              <a:ext uri="{FF2B5EF4-FFF2-40B4-BE49-F238E27FC236}">
                <a16:creationId xmlns:a16="http://schemas.microsoft.com/office/drawing/2014/main" id="{543C7E15-7D53-4453-9000-B18D364F0084}"/>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F81416C5-CF5E-4F14-9D58-50996CC6B99E}"/>
              </a:ext>
            </a:extLst>
          </p:cNvPr>
          <p:cNvSpPr>
            <a:spLocks noGrp="1"/>
          </p:cNvSpPr>
          <p:nvPr>
            <p:ph type="sldNum" sz="quarter" idx="12"/>
          </p:nvPr>
        </p:nvSpPr>
        <p:spPr/>
        <p:txBody>
          <a:bodyPr/>
          <a:lstStyle/>
          <a:p>
            <a:fld id="{170FF801-5FB5-4D9E-88C1-965503F2592E}" type="slidenum">
              <a:rPr lang="fr-CH" smtClean="0"/>
              <a:t>‹#›</a:t>
            </a:fld>
            <a:endParaRPr lang="fr-CH"/>
          </a:p>
        </p:txBody>
      </p:sp>
    </p:spTree>
    <p:extLst>
      <p:ext uri="{BB962C8B-B14F-4D97-AF65-F5344CB8AC3E}">
        <p14:creationId xmlns:p14="http://schemas.microsoft.com/office/powerpoint/2010/main" val="2921835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D8C94D-F1D1-4B33-BDC6-A76DF3DDA75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4CEA054F-19C7-4F99-A487-69CEAD5BA17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FCCDAAEB-ACA2-4D69-8391-2BF00084D442}"/>
              </a:ext>
            </a:extLst>
          </p:cNvPr>
          <p:cNvSpPr>
            <a:spLocks noGrp="1"/>
          </p:cNvSpPr>
          <p:nvPr>
            <p:ph type="dt" sz="half" idx="10"/>
          </p:nvPr>
        </p:nvSpPr>
        <p:spPr/>
        <p:txBody>
          <a:bodyPr/>
          <a:lstStyle/>
          <a:p>
            <a:fld id="{E0568F3C-BA00-4E9A-8204-C160314773DD}" type="datetimeFigureOut">
              <a:rPr lang="fr-CH" smtClean="0"/>
              <a:t>24.08.2026</a:t>
            </a:fld>
            <a:endParaRPr lang="fr-CH"/>
          </a:p>
        </p:txBody>
      </p:sp>
      <p:sp>
        <p:nvSpPr>
          <p:cNvPr id="5" name="Espace réservé du pied de page 4">
            <a:extLst>
              <a:ext uri="{FF2B5EF4-FFF2-40B4-BE49-F238E27FC236}">
                <a16:creationId xmlns:a16="http://schemas.microsoft.com/office/drawing/2014/main" id="{7429FAC8-BD76-480A-A134-79AD387C863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15A4C5CD-A363-4E15-941E-1F79773684CA}"/>
              </a:ext>
            </a:extLst>
          </p:cNvPr>
          <p:cNvSpPr>
            <a:spLocks noGrp="1"/>
          </p:cNvSpPr>
          <p:nvPr>
            <p:ph type="sldNum" sz="quarter" idx="12"/>
          </p:nvPr>
        </p:nvSpPr>
        <p:spPr/>
        <p:txBody>
          <a:bodyPr/>
          <a:lstStyle/>
          <a:p>
            <a:fld id="{170FF801-5FB5-4D9E-88C1-965503F2592E}" type="slidenum">
              <a:rPr lang="fr-CH" smtClean="0"/>
              <a:t>‹#›</a:t>
            </a:fld>
            <a:endParaRPr lang="fr-CH"/>
          </a:p>
        </p:txBody>
      </p:sp>
    </p:spTree>
    <p:extLst>
      <p:ext uri="{BB962C8B-B14F-4D97-AF65-F5344CB8AC3E}">
        <p14:creationId xmlns:p14="http://schemas.microsoft.com/office/powerpoint/2010/main" val="367166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5E3D73-62BD-4EDB-8044-423F145600B5}"/>
              </a:ext>
            </a:extLst>
          </p:cNvPr>
          <p:cNvSpPr>
            <a:spLocks noGrp="1"/>
          </p:cNvSpPr>
          <p:nvPr>
            <p:ph type="title"/>
          </p:nvPr>
        </p:nvSpPr>
        <p:spPr>
          <a:xfrm>
            <a:off x="1247775" y="2564607"/>
            <a:ext cx="15773400" cy="4279106"/>
          </a:xfrm>
        </p:spPr>
        <p:txBody>
          <a:bodyPr anchor="b"/>
          <a:lstStyle>
            <a:lvl1pPr>
              <a:defRPr sz="9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A1DF3700-30AA-440B-8384-D5C46C556B9E}"/>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280344D-23C7-406F-8FAA-29AD7BC8A243}"/>
              </a:ext>
            </a:extLst>
          </p:cNvPr>
          <p:cNvSpPr>
            <a:spLocks noGrp="1"/>
          </p:cNvSpPr>
          <p:nvPr>
            <p:ph type="dt" sz="half" idx="10"/>
          </p:nvPr>
        </p:nvSpPr>
        <p:spPr/>
        <p:txBody>
          <a:bodyPr/>
          <a:lstStyle/>
          <a:p>
            <a:fld id="{E0568F3C-BA00-4E9A-8204-C160314773DD}" type="datetimeFigureOut">
              <a:rPr lang="fr-CH" smtClean="0"/>
              <a:t>24.08.2026</a:t>
            </a:fld>
            <a:endParaRPr lang="fr-CH"/>
          </a:p>
        </p:txBody>
      </p:sp>
      <p:sp>
        <p:nvSpPr>
          <p:cNvPr id="5" name="Espace réservé du pied de page 4">
            <a:extLst>
              <a:ext uri="{FF2B5EF4-FFF2-40B4-BE49-F238E27FC236}">
                <a16:creationId xmlns:a16="http://schemas.microsoft.com/office/drawing/2014/main" id="{82069275-24A6-400A-BD4D-1BFF3F94EC98}"/>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BC414805-18EE-4A07-87B9-3048EF500C07}"/>
              </a:ext>
            </a:extLst>
          </p:cNvPr>
          <p:cNvSpPr>
            <a:spLocks noGrp="1"/>
          </p:cNvSpPr>
          <p:nvPr>
            <p:ph type="sldNum" sz="quarter" idx="12"/>
          </p:nvPr>
        </p:nvSpPr>
        <p:spPr/>
        <p:txBody>
          <a:bodyPr/>
          <a:lstStyle/>
          <a:p>
            <a:fld id="{170FF801-5FB5-4D9E-88C1-965503F2592E}" type="slidenum">
              <a:rPr lang="fr-CH" smtClean="0"/>
              <a:t>‹#›</a:t>
            </a:fld>
            <a:endParaRPr lang="fr-CH"/>
          </a:p>
        </p:txBody>
      </p:sp>
    </p:spTree>
    <p:extLst>
      <p:ext uri="{BB962C8B-B14F-4D97-AF65-F5344CB8AC3E}">
        <p14:creationId xmlns:p14="http://schemas.microsoft.com/office/powerpoint/2010/main" val="3531994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663580-D624-445E-B4C9-27B8604B0A25}"/>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65EDA446-FC2C-4C1F-B937-24C7950E79A3}"/>
              </a:ext>
            </a:extLst>
          </p:cNvPr>
          <p:cNvSpPr>
            <a:spLocks noGrp="1"/>
          </p:cNvSpPr>
          <p:nvPr>
            <p:ph sz="half" idx="1"/>
          </p:nvPr>
        </p:nvSpPr>
        <p:spPr>
          <a:xfrm>
            <a:off x="1257300" y="2738437"/>
            <a:ext cx="77724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8730443C-279D-47E7-9BE3-E551335F83D2}"/>
              </a:ext>
            </a:extLst>
          </p:cNvPr>
          <p:cNvSpPr>
            <a:spLocks noGrp="1"/>
          </p:cNvSpPr>
          <p:nvPr>
            <p:ph sz="half" idx="2"/>
          </p:nvPr>
        </p:nvSpPr>
        <p:spPr>
          <a:xfrm>
            <a:off x="9258300" y="2738437"/>
            <a:ext cx="77724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9B14D410-FD7C-4E27-8495-DD18FD2A578D}"/>
              </a:ext>
            </a:extLst>
          </p:cNvPr>
          <p:cNvSpPr>
            <a:spLocks noGrp="1"/>
          </p:cNvSpPr>
          <p:nvPr>
            <p:ph type="dt" sz="half" idx="10"/>
          </p:nvPr>
        </p:nvSpPr>
        <p:spPr/>
        <p:txBody>
          <a:bodyPr/>
          <a:lstStyle/>
          <a:p>
            <a:fld id="{E0568F3C-BA00-4E9A-8204-C160314773DD}" type="datetimeFigureOut">
              <a:rPr lang="fr-CH" smtClean="0"/>
              <a:t>24.08.2026</a:t>
            </a:fld>
            <a:endParaRPr lang="fr-CH"/>
          </a:p>
        </p:txBody>
      </p:sp>
      <p:sp>
        <p:nvSpPr>
          <p:cNvPr id="6" name="Espace réservé du pied de page 5">
            <a:extLst>
              <a:ext uri="{FF2B5EF4-FFF2-40B4-BE49-F238E27FC236}">
                <a16:creationId xmlns:a16="http://schemas.microsoft.com/office/drawing/2014/main" id="{776D1697-4A8B-4137-B438-A263E7462308}"/>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1C46707A-E08B-47BE-BEED-FF95FF3DA9B0}"/>
              </a:ext>
            </a:extLst>
          </p:cNvPr>
          <p:cNvSpPr>
            <a:spLocks noGrp="1"/>
          </p:cNvSpPr>
          <p:nvPr>
            <p:ph type="sldNum" sz="quarter" idx="12"/>
          </p:nvPr>
        </p:nvSpPr>
        <p:spPr/>
        <p:txBody>
          <a:bodyPr/>
          <a:lstStyle/>
          <a:p>
            <a:fld id="{170FF801-5FB5-4D9E-88C1-965503F2592E}" type="slidenum">
              <a:rPr lang="fr-CH" smtClean="0"/>
              <a:t>‹#›</a:t>
            </a:fld>
            <a:endParaRPr lang="fr-CH"/>
          </a:p>
        </p:txBody>
      </p:sp>
    </p:spTree>
    <p:extLst>
      <p:ext uri="{BB962C8B-B14F-4D97-AF65-F5344CB8AC3E}">
        <p14:creationId xmlns:p14="http://schemas.microsoft.com/office/powerpoint/2010/main" val="4279014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ED3E78-393A-4820-A9B6-5A47AE4A61F5}"/>
              </a:ext>
            </a:extLst>
          </p:cNvPr>
          <p:cNvSpPr>
            <a:spLocks noGrp="1"/>
          </p:cNvSpPr>
          <p:nvPr>
            <p:ph type="title"/>
          </p:nvPr>
        </p:nvSpPr>
        <p:spPr>
          <a:xfrm>
            <a:off x="1259682" y="547688"/>
            <a:ext cx="15773400" cy="1988345"/>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8EC835C8-6A82-48CA-B14D-62DD69046114}"/>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5141F57-C277-489C-9F0D-9E36B40453FC}"/>
              </a:ext>
            </a:extLst>
          </p:cNvPr>
          <p:cNvSpPr>
            <a:spLocks noGrp="1"/>
          </p:cNvSpPr>
          <p:nvPr>
            <p:ph sz="half" idx="2"/>
          </p:nvPr>
        </p:nvSpPr>
        <p:spPr>
          <a:xfrm>
            <a:off x="1259683" y="3757613"/>
            <a:ext cx="7736681"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41BC4510-5BAE-42DD-82B3-564F6BAF1EC2}"/>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406BB12-0219-4393-9FF6-D5721534612F}"/>
              </a:ext>
            </a:extLst>
          </p:cNvPr>
          <p:cNvSpPr>
            <a:spLocks noGrp="1"/>
          </p:cNvSpPr>
          <p:nvPr>
            <p:ph sz="quarter" idx="4"/>
          </p:nvPr>
        </p:nvSpPr>
        <p:spPr>
          <a:xfrm>
            <a:off x="9258300" y="3757613"/>
            <a:ext cx="7774782"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A66121B2-4FA0-41CF-81D6-75C2A5FC3CE4}"/>
              </a:ext>
            </a:extLst>
          </p:cNvPr>
          <p:cNvSpPr>
            <a:spLocks noGrp="1"/>
          </p:cNvSpPr>
          <p:nvPr>
            <p:ph type="dt" sz="half" idx="10"/>
          </p:nvPr>
        </p:nvSpPr>
        <p:spPr/>
        <p:txBody>
          <a:bodyPr/>
          <a:lstStyle/>
          <a:p>
            <a:fld id="{E0568F3C-BA00-4E9A-8204-C160314773DD}" type="datetimeFigureOut">
              <a:rPr lang="fr-CH" smtClean="0"/>
              <a:t>24.08.2026</a:t>
            </a:fld>
            <a:endParaRPr lang="fr-CH"/>
          </a:p>
        </p:txBody>
      </p:sp>
      <p:sp>
        <p:nvSpPr>
          <p:cNvPr id="8" name="Espace réservé du pied de page 7">
            <a:extLst>
              <a:ext uri="{FF2B5EF4-FFF2-40B4-BE49-F238E27FC236}">
                <a16:creationId xmlns:a16="http://schemas.microsoft.com/office/drawing/2014/main" id="{3C39D8EC-0F15-49D6-8556-631FE6C52765}"/>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5CC8A0AB-F651-416C-8AEA-840B68D69A76}"/>
              </a:ext>
            </a:extLst>
          </p:cNvPr>
          <p:cNvSpPr>
            <a:spLocks noGrp="1"/>
          </p:cNvSpPr>
          <p:nvPr>
            <p:ph type="sldNum" sz="quarter" idx="12"/>
          </p:nvPr>
        </p:nvSpPr>
        <p:spPr/>
        <p:txBody>
          <a:bodyPr/>
          <a:lstStyle/>
          <a:p>
            <a:fld id="{170FF801-5FB5-4D9E-88C1-965503F2592E}" type="slidenum">
              <a:rPr lang="fr-CH" smtClean="0"/>
              <a:t>‹#›</a:t>
            </a:fld>
            <a:endParaRPr lang="fr-CH"/>
          </a:p>
        </p:txBody>
      </p:sp>
    </p:spTree>
    <p:extLst>
      <p:ext uri="{BB962C8B-B14F-4D97-AF65-F5344CB8AC3E}">
        <p14:creationId xmlns:p14="http://schemas.microsoft.com/office/powerpoint/2010/main" val="4269037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6E335F-7708-4CD6-993A-35AEF10CBDB9}"/>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BC750CDD-0ED5-4039-A62B-1BC384BCB346}"/>
              </a:ext>
            </a:extLst>
          </p:cNvPr>
          <p:cNvSpPr>
            <a:spLocks noGrp="1"/>
          </p:cNvSpPr>
          <p:nvPr>
            <p:ph type="dt" sz="half" idx="10"/>
          </p:nvPr>
        </p:nvSpPr>
        <p:spPr/>
        <p:txBody>
          <a:bodyPr/>
          <a:lstStyle/>
          <a:p>
            <a:fld id="{E0568F3C-BA00-4E9A-8204-C160314773DD}" type="datetimeFigureOut">
              <a:rPr lang="fr-CH" smtClean="0"/>
              <a:t>24.08.2026</a:t>
            </a:fld>
            <a:endParaRPr lang="fr-CH"/>
          </a:p>
        </p:txBody>
      </p:sp>
      <p:sp>
        <p:nvSpPr>
          <p:cNvPr id="4" name="Espace réservé du pied de page 3">
            <a:extLst>
              <a:ext uri="{FF2B5EF4-FFF2-40B4-BE49-F238E27FC236}">
                <a16:creationId xmlns:a16="http://schemas.microsoft.com/office/drawing/2014/main" id="{44A91013-8CEA-4E0E-BCD1-F49501DA64FE}"/>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E1EB2270-1571-4211-9CE6-1613B1F47529}"/>
              </a:ext>
            </a:extLst>
          </p:cNvPr>
          <p:cNvSpPr>
            <a:spLocks noGrp="1"/>
          </p:cNvSpPr>
          <p:nvPr>
            <p:ph type="sldNum" sz="quarter" idx="12"/>
          </p:nvPr>
        </p:nvSpPr>
        <p:spPr/>
        <p:txBody>
          <a:bodyPr/>
          <a:lstStyle/>
          <a:p>
            <a:fld id="{170FF801-5FB5-4D9E-88C1-965503F2592E}" type="slidenum">
              <a:rPr lang="fr-CH" smtClean="0"/>
              <a:t>‹#›</a:t>
            </a:fld>
            <a:endParaRPr lang="fr-CH"/>
          </a:p>
        </p:txBody>
      </p:sp>
    </p:spTree>
    <p:extLst>
      <p:ext uri="{BB962C8B-B14F-4D97-AF65-F5344CB8AC3E}">
        <p14:creationId xmlns:p14="http://schemas.microsoft.com/office/powerpoint/2010/main" val="1318548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50812EE-3F0C-4354-9F05-9D9BA2B41410}"/>
              </a:ext>
            </a:extLst>
          </p:cNvPr>
          <p:cNvSpPr>
            <a:spLocks noGrp="1"/>
          </p:cNvSpPr>
          <p:nvPr>
            <p:ph type="dt" sz="half" idx="10"/>
          </p:nvPr>
        </p:nvSpPr>
        <p:spPr/>
        <p:txBody>
          <a:bodyPr/>
          <a:lstStyle/>
          <a:p>
            <a:fld id="{E0568F3C-BA00-4E9A-8204-C160314773DD}" type="datetimeFigureOut">
              <a:rPr lang="fr-CH" smtClean="0"/>
              <a:t>24.08.2026</a:t>
            </a:fld>
            <a:endParaRPr lang="fr-CH"/>
          </a:p>
        </p:txBody>
      </p:sp>
      <p:sp>
        <p:nvSpPr>
          <p:cNvPr id="3" name="Espace réservé du pied de page 2">
            <a:extLst>
              <a:ext uri="{FF2B5EF4-FFF2-40B4-BE49-F238E27FC236}">
                <a16:creationId xmlns:a16="http://schemas.microsoft.com/office/drawing/2014/main" id="{A968ECD6-BDDF-438F-B67A-57ADF07639FB}"/>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8630153B-1485-402A-BF5C-BEA5BF7D659F}"/>
              </a:ext>
            </a:extLst>
          </p:cNvPr>
          <p:cNvSpPr>
            <a:spLocks noGrp="1"/>
          </p:cNvSpPr>
          <p:nvPr>
            <p:ph type="sldNum" sz="quarter" idx="12"/>
          </p:nvPr>
        </p:nvSpPr>
        <p:spPr/>
        <p:txBody>
          <a:bodyPr/>
          <a:lstStyle/>
          <a:p>
            <a:fld id="{170FF801-5FB5-4D9E-88C1-965503F2592E}" type="slidenum">
              <a:rPr lang="fr-CH" smtClean="0"/>
              <a:t>‹#›</a:t>
            </a:fld>
            <a:endParaRPr lang="fr-CH"/>
          </a:p>
        </p:txBody>
      </p:sp>
    </p:spTree>
    <p:extLst>
      <p:ext uri="{BB962C8B-B14F-4D97-AF65-F5344CB8AC3E}">
        <p14:creationId xmlns:p14="http://schemas.microsoft.com/office/powerpoint/2010/main" val="41374345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628989-836C-42AB-99E0-42145F87473D}"/>
              </a:ext>
            </a:extLst>
          </p:cNvPr>
          <p:cNvSpPr>
            <a:spLocks noGrp="1"/>
          </p:cNvSpPr>
          <p:nvPr>
            <p:ph type="title"/>
          </p:nvPr>
        </p:nvSpPr>
        <p:spPr>
          <a:xfrm>
            <a:off x="1259683" y="685800"/>
            <a:ext cx="5898356" cy="2400300"/>
          </a:xfrm>
        </p:spPr>
        <p:txBody>
          <a:bodyPr anchor="b"/>
          <a:lstStyle>
            <a:lvl1pPr>
              <a:defRPr sz="48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BB861745-F63A-4744-8044-5FC95F2AABB6}"/>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DDF91169-4122-4990-8239-8C52A21F273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BC140DE-4492-4CEC-B14A-F773178849E8}"/>
              </a:ext>
            </a:extLst>
          </p:cNvPr>
          <p:cNvSpPr>
            <a:spLocks noGrp="1"/>
          </p:cNvSpPr>
          <p:nvPr>
            <p:ph type="dt" sz="half" idx="10"/>
          </p:nvPr>
        </p:nvSpPr>
        <p:spPr/>
        <p:txBody>
          <a:bodyPr/>
          <a:lstStyle/>
          <a:p>
            <a:fld id="{E0568F3C-BA00-4E9A-8204-C160314773DD}" type="datetimeFigureOut">
              <a:rPr lang="fr-CH" smtClean="0"/>
              <a:t>24.08.2026</a:t>
            </a:fld>
            <a:endParaRPr lang="fr-CH"/>
          </a:p>
        </p:txBody>
      </p:sp>
      <p:sp>
        <p:nvSpPr>
          <p:cNvPr id="6" name="Espace réservé du pied de page 5">
            <a:extLst>
              <a:ext uri="{FF2B5EF4-FFF2-40B4-BE49-F238E27FC236}">
                <a16:creationId xmlns:a16="http://schemas.microsoft.com/office/drawing/2014/main" id="{08AF5227-DCF2-47DA-8D6C-D79C85376B1C}"/>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5348C478-7884-400F-A8F1-4A6E1AC27292}"/>
              </a:ext>
            </a:extLst>
          </p:cNvPr>
          <p:cNvSpPr>
            <a:spLocks noGrp="1"/>
          </p:cNvSpPr>
          <p:nvPr>
            <p:ph type="sldNum" sz="quarter" idx="12"/>
          </p:nvPr>
        </p:nvSpPr>
        <p:spPr/>
        <p:txBody>
          <a:bodyPr/>
          <a:lstStyle/>
          <a:p>
            <a:fld id="{170FF801-5FB5-4D9E-88C1-965503F2592E}" type="slidenum">
              <a:rPr lang="fr-CH" smtClean="0"/>
              <a:t>‹#›</a:t>
            </a:fld>
            <a:endParaRPr lang="fr-CH"/>
          </a:p>
        </p:txBody>
      </p:sp>
    </p:spTree>
    <p:extLst>
      <p:ext uri="{BB962C8B-B14F-4D97-AF65-F5344CB8AC3E}">
        <p14:creationId xmlns:p14="http://schemas.microsoft.com/office/powerpoint/2010/main" val="1066343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54DF3C-7A3F-4350-B562-5E357B21EF07}"/>
              </a:ext>
            </a:extLst>
          </p:cNvPr>
          <p:cNvSpPr>
            <a:spLocks noGrp="1"/>
          </p:cNvSpPr>
          <p:nvPr>
            <p:ph type="title"/>
          </p:nvPr>
        </p:nvSpPr>
        <p:spPr>
          <a:xfrm>
            <a:off x="1259683" y="685800"/>
            <a:ext cx="5898356" cy="2400300"/>
          </a:xfrm>
        </p:spPr>
        <p:txBody>
          <a:bodyPr anchor="b"/>
          <a:lstStyle>
            <a:lvl1pPr>
              <a:defRPr sz="48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14E64348-5225-408B-A7F0-66C351CB65D3}"/>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fr-CH"/>
          </a:p>
        </p:txBody>
      </p:sp>
      <p:sp>
        <p:nvSpPr>
          <p:cNvPr id="4" name="Espace réservé du texte 3">
            <a:extLst>
              <a:ext uri="{FF2B5EF4-FFF2-40B4-BE49-F238E27FC236}">
                <a16:creationId xmlns:a16="http://schemas.microsoft.com/office/drawing/2014/main" id="{E2433C4B-3DEA-4800-86CB-1336E6EFEF1B}"/>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C91CFD4-5083-4675-8F8A-2F044BDAF52B}"/>
              </a:ext>
            </a:extLst>
          </p:cNvPr>
          <p:cNvSpPr>
            <a:spLocks noGrp="1"/>
          </p:cNvSpPr>
          <p:nvPr>
            <p:ph type="dt" sz="half" idx="10"/>
          </p:nvPr>
        </p:nvSpPr>
        <p:spPr/>
        <p:txBody>
          <a:bodyPr/>
          <a:lstStyle/>
          <a:p>
            <a:fld id="{E0568F3C-BA00-4E9A-8204-C160314773DD}" type="datetimeFigureOut">
              <a:rPr lang="fr-CH" smtClean="0"/>
              <a:t>24.08.2026</a:t>
            </a:fld>
            <a:endParaRPr lang="fr-CH"/>
          </a:p>
        </p:txBody>
      </p:sp>
      <p:sp>
        <p:nvSpPr>
          <p:cNvPr id="6" name="Espace réservé du pied de page 5">
            <a:extLst>
              <a:ext uri="{FF2B5EF4-FFF2-40B4-BE49-F238E27FC236}">
                <a16:creationId xmlns:a16="http://schemas.microsoft.com/office/drawing/2014/main" id="{D985E47F-F41C-49B3-9509-ACF47AD8153B}"/>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EDDBB4EF-4D00-4046-9840-607E03F3B1A7}"/>
              </a:ext>
            </a:extLst>
          </p:cNvPr>
          <p:cNvSpPr>
            <a:spLocks noGrp="1"/>
          </p:cNvSpPr>
          <p:nvPr>
            <p:ph type="sldNum" sz="quarter" idx="12"/>
          </p:nvPr>
        </p:nvSpPr>
        <p:spPr/>
        <p:txBody>
          <a:bodyPr/>
          <a:lstStyle/>
          <a:p>
            <a:fld id="{170FF801-5FB5-4D9E-88C1-965503F2592E}" type="slidenum">
              <a:rPr lang="fr-CH" smtClean="0"/>
              <a:t>‹#›</a:t>
            </a:fld>
            <a:endParaRPr lang="fr-CH"/>
          </a:p>
        </p:txBody>
      </p:sp>
    </p:spTree>
    <p:extLst>
      <p:ext uri="{BB962C8B-B14F-4D97-AF65-F5344CB8AC3E}">
        <p14:creationId xmlns:p14="http://schemas.microsoft.com/office/powerpoint/2010/main" val="6041038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5AB700-CA27-424E-AFCD-8FE12011D8DF}"/>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02B8A59A-E066-4AE3-A59F-4DD8B6702E0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8B7A4FC5-073D-466A-94E5-544D2B3C46E7}"/>
              </a:ext>
            </a:extLst>
          </p:cNvPr>
          <p:cNvSpPr>
            <a:spLocks noGrp="1"/>
          </p:cNvSpPr>
          <p:nvPr>
            <p:ph type="dt" sz="half" idx="10"/>
          </p:nvPr>
        </p:nvSpPr>
        <p:spPr/>
        <p:txBody>
          <a:bodyPr/>
          <a:lstStyle/>
          <a:p>
            <a:fld id="{E0568F3C-BA00-4E9A-8204-C160314773DD}" type="datetimeFigureOut">
              <a:rPr lang="fr-CH" smtClean="0"/>
              <a:t>24.08.2026</a:t>
            </a:fld>
            <a:endParaRPr lang="fr-CH"/>
          </a:p>
        </p:txBody>
      </p:sp>
      <p:sp>
        <p:nvSpPr>
          <p:cNvPr id="5" name="Espace réservé du pied de page 4">
            <a:extLst>
              <a:ext uri="{FF2B5EF4-FFF2-40B4-BE49-F238E27FC236}">
                <a16:creationId xmlns:a16="http://schemas.microsoft.com/office/drawing/2014/main" id="{401F54C7-0112-4730-A31E-0ADABA889575}"/>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C3A5210B-541C-461C-B0F0-B16656219A2D}"/>
              </a:ext>
            </a:extLst>
          </p:cNvPr>
          <p:cNvSpPr>
            <a:spLocks noGrp="1"/>
          </p:cNvSpPr>
          <p:nvPr>
            <p:ph type="sldNum" sz="quarter" idx="12"/>
          </p:nvPr>
        </p:nvSpPr>
        <p:spPr/>
        <p:txBody>
          <a:bodyPr/>
          <a:lstStyle/>
          <a:p>
            <a:fld id="{170FF801-5FB5-4D9E-88C1-965503F2592E}" type="slidenum">
              <a:rPr lang="fr-CH" smtClean="0"/>
              <a:t>‹#›</a:t>
            </a:fld>
            <a:endParaRPr lang="fr-CH"/>
          </a:p>
        </p:txBody>
      </p:sp>
    </p:spTree>
    <p:extLst>
      <p:ext uri="{BB962C8B-B14F-4D97-AF65-F5344CB8AC3E}">
        <p14:creationId xmlns:p14="http://schemas.microsoft.com/office/powerpoint/2010/main" val="27206790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C5F9099-F493-435B-ADB0-EC71846E6CCD}"/>
              </a:ext>
            </a:extLst>
          </p:cNvPr>
          <p:cNvSpPr>
            <a:spLocks noGrp="1"/>
          </p:cNvSpPr>
          <p:nvPr>
            <p:ph type="title" orient="vert"/>
          </p:nvPr>
        </p:nvSpPr>
        <p:spPr>
          <a:xfrm>
            <a:off x="13087350" y="547687"/>
            <a:ext cx="3943350" cy="8717757"/>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B7836EF6-D7D7-4B6C-ABB3-C6F109F726FB}"/>
              </a:ext>
            </a:extLst>
          </p:cNvPr>
          <p:cNvSpPr>
            <a:spLocks noGrp="1"/>
          </p:cNvSpPr>
          <p:nvPr>
            <p:ph type="body" orient="vert" idx="1"/>
          </p:nvPr>
        </p:nvSpPr>
        <p:spPr>
          <a:xfrm>
            <a:off x="1257300" y="547687"/>
            <a:ext cx="11601450"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AF6EA9B1-2CC8-426C-AD84-F6702F7EB48B}"/>
              </a:ext>
            </a:extLst>
          </p:cNvPr>
          <p:cNvSpPr>
            <a:spLocks noGrp="1"/>
          </p:cNvSpPr>
          <p:nvPr>
            <p:ph type="dt" sz="half" idx="10"/>
          </p:nvPr>
        </p:nvSpPr>
        <p:spPr/>
        <p:txBody>
          <a:bodyPr/>
          <a:lstStyle/>
          <a:p>
            <a:fld id="{E0568F3C-BA00-4E9A-8204-C160314773DD}" type="datetimeFigureOut">
              <a:rPr lang="fr-CH" smtClean="0"/>
              <a:t>24.08.2026</a:t>
            </a:fld>
            <a:endParaRPr lang="fr-CH"/>
          </a:p>
        </p:txBody>
      </p:sp>
      <p:sp>
        <p:nvSpPr>
          <p:cNvPr id="5" name="Espace réservé du pied de page 4">
            <a:extLst>
              <a:ext uri="{FF2B5EF4-FFF2-40B4-BE49-F238E27FC236}">
                <a16:creationId xmlns:a16="http://schemas.microsoft.com/office/drawing/2014/main" id="{BFB13FF1-34B7-473F-B1D6-949DB9AC32FC}"/>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89F00AB3-CE5A-4624-8517-95C1F220E4D8}"/>
              </a:ext>
            </a:extLst>
          </p:cNvPr>
          <p:cNvSpPr>
            <a:spLocks noGrp="1"/>
          </p:cNvSpPr>
          <p:nvPr>
            <p:ph type="sldNum" sz="quarter" idx="12"/>
          </p:nvPr>
        </p:nvSpPr>
        <p:spPr/>
        <p:txBody>
          <a:bodyPr/>
          <a:lstStyle/>
          <a:p>
            <a:fld id="{170FF801-5FB5-4D9E-88C1-965503F2592E}" type="slidenum">
              <a:rPr lang="fr-CH" smtClean="0"/>
              <a:t>‹#›</a:t>
            </a:fld>
            <a:endParaRPr lang="fr-CH"/>
          </a:p>
        </p:txBody>
      </p:sp>
    </p:spTree>
    <p:extLst>
      <p:ext uri="{BB962C8B-B14F-4D97-AF65-F5344CB8AC3E}">
        <p14:creationId xmlns:p14="http://schemas.microsoft.com/office/powerpoint/2010/main" val="2161213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C1A7E00-B1BA-49D8-83F2-20570BD0B87C}"/>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2C8974A2-1E43-4B57-94EF-4E5CAF5B0D59}"/>
              </a:ext>
            </a:extLst>
          </p:cNvPr>
          <p:cNvSpPr>
            <a:spLocks noGrp="1"/>
          </p:cNvSpPr>
          <p:nvPr>
            <p:ph type="body" idx="1"/>
          </p:nvPr>
        </p:nvSpPr>
        <p:spPr>
          <a:xfrm>
            <a:off x="1257300" y="2738437"/>
            <a:ext cx="1577340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C664538A-77F7-4BAC-828D-F37D690D815C}"/>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E0568F3C-BA00-4E9A-8204-C160314773DD}" type="datetimeFigureOut">
              <a:rPr lang="fr-CH" smtClean="0"/>
              <a:t>24.08.2026</a:t>
            </a:fld>
            <a:endParaRPr lang="fr-CH"/>
          </a:p>
        </p:txBody>
      </p:sp>
      <p:sp>
        <p:nvSpPr>
          <p:cNvPr id="5" name="Espace réservé du pied de page 4">
            <a:extLst>
              <a:ext uri="{FF2B5EF4-FFF2-40B4-BE49-F238E27FC236}">
                <a16:creationId xmlns:a16="http://schemas.microsoft.com/office/drawing/2014/main" id="{22798BEB-A92D-4FB9-8EA0-DE114C74CDC7}"/>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436E15C9-D9F6-4044-AAC1-CE76440DA9AF}"/>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170FF801-5FB5-4D9E-88C1-965503F2592E}" type="slidenum">
              <a:rPr lang="fr-CH" smtClean="0"/>
              <a:t>‹#›</a:t>
            </a:fld>
            <a:endParaRPr lang="fr-CH"/>
          </a:p>
        </p:txBody>
      </p:sp>
    </p:spTree>
    <p:extLst>
      <p:ext uri="{BB962C8B-B14F-4D97-AF65-F5344CB8AC3E}">
        <p14:creationId xmlns:p14="http://schemas.microsoft.com/office/powerpoint/2010/main" val="14148415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www.ecolevaudoisedurable.ch/vision-et-durabilite/durabilite-explications"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hyperlink" Target="https://www.unil.ch/unil/fr/home/menuinst/universite/organisation-universite/unites-et-services/centre-de-competence-en-durabilite.html"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hyperlink" Target="https://www.ecolevaudoisedurable.ch/vision-et-durabilite/durabilite-explication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goodlife.leeds.ac.uk/"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CA339B-EA4F-475F-983C-30AD4DBE8183}"/>
              </a:ext>
            </a:extLst>
          </p:cNvPr>
          <p:cNvSpPr>
            <a:spLocks noGrp="1"/>
          </p:cNvSpPr>
          <p:nvPr>
            <p:ph type="ctrTitle"/>
          </p:nvPr>
        </p:nvSpPr>
        <p:spPr>
          <a:xfrm>
            <a:off x="1077238" y="4150247"/>
            <a:ext cx="15773400" cy="1470025"/>
          </a:xfrm>
        </p:spPr>
        <p:txBody>
          <a:bodyPr>
            <a:normAutofit/>
          </a:bodyPr>
          <a:lstStyle/>
          <a:p>
            <a:r>
              <a:rPr lang="fr-CH" sz="6600">
                <a:solidFill>
                  <a:srgbClr val="000000"/>
                </a:solidFill>
                <a:latin typeface="Calibri"/>
                <a:ea typeface="+mn-ea"/>
                <a:cs typeface="Calibri"/>
              </a:rPr>
              <a:t>Enjeux et notions</a:t>
            </a:r>
            <a:endParaRPr lang="fr-CH" sz="6600">
              <a:solidFill>
                <a:srgbClr val="000000"/>
              </a:solidFill>
              <a:latin typeface="Calibri"/>
              <a:ea typeface="Calibri"/>
              <a:cs typeface="Calibri"/>
            </a:endParaRPr>
          </a:p>
        </p:txBody>
      </p:sp>
    </p:spTree>
    <p:extLst>
      <p:ext uri="{BB962C8B-B14F-4D97-AF65-F5344CB8AC3E}">
        <p14:creationId xmlns:p14="http://schemas.microsoft.com/office/powerpoint/2010/main" val="2226619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2587ECF-85E9-4393-9D87-8EB6F3F6C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ZoneTexte 15">
            <a:extLst>
              <a:ext uri="{FF2B5EF4-FFF2-40B4-BE49-F238E27FC236}">
                <a16:creationId xmlns:a16="http://schemas.microsoft.com/office/drawing/2014/main" id="{79938217-994B-68C7-FB76-0B43D479A80A}"/>
              </a:ext>
            </a:extLst>
          </p:cNvPr>
          <p:cNvSpPr txBox="1"/>
          <p:nvPr/>
        </p:nvSpPr>
        <p:spPr>
          <a:xfrm>
            <a:off x="352926" y="4855687"/>
            <a:ext cx="5274131" cy="4951230"/>
          </a:xfrm>
          <a:prstGeom prst="rect">
            <a:avLst/>
          </a:prstGeom>
        </p:spPr>
        <p:txBody>
          <a:bodyPr vert="horz" lIns="91440" tIns="45720" rIns="91440" bIns="45720" rtlCol="0" anchor="t">
            <a:normAutofit/>
          </a:bodyPr>
          <a:lstStyle/>
          <a:p>
            <a:pPr algn="ctr"/>
            <a:r>
              <a:rPr lang="fr-CH" sz="3200"/>
              <a:t>Éléments constitutifs d'une éducation à la durabilité</a:t>
            </a:r>
            <a:endParaRPr lang="fr-CH" sz="3200">
              <a:ea typeface="Calibri"/>
              <a:cs typeface="Calibri"/>
            </a:endParaRPr>
          </a:p>
        </p:txBody>
      </p:sp>
      <p:sp>
        <p:nvSpPr>
          <p:cNvPr id="3" name="ZoneTexte 2">
            <a:extLst>
              <a:ext uri="{FF2B5EF4-FFF2-40B4-BE49-F238E27FC236}">
                <a16:creationId xmlns:a16="http://schemas.microsoft.com/office/drawing/2014/main" id="{EA5D9180-79DA-DE63-DB62-FB17C5C79882}"/>
              </a:ext>
            </a:extLst>
          </p:cNvPr>
          <p:cNvSpPr txBox="1"/>
          <p:nvPr/>
        </p:nvSpPr>
        <p:spPr>
          <a:xfrm>
            <a:off x="352926" y="9686273"/>
            <a:ext cx="18283426" cy="973590"/>
          </a:xfrm>
          <a:prstGeom prst="rect">
            <a:avLst/>
          </a:prstGeom>
        </p:spPr>
        <p:txBody>
          <a:bodyPr vert="horz" lIns="91440" tIns="45720" rIns="91440" bIns="45720" rtlCol="0" anchor="t">
            <a:normAutofit/>
          </a:bodyPr>
          <a:lstStyle/>
          <a:p>
            <a:r>
              <a:rPr lang="fr-CH" sz="1600"/>
              <a:t>Source :</a:t>
            </a:r>
            <a:r>
              <a:rPr lang="fr-CH" sz="1600">
                <a:ea typeface="+mn-lt"/>
                <a:cs typeface="+mn-lt"/>
              </a:rPr>
              <a:t> d’après Lausselet N., </a:t>
            </a:r>
            <a:r>
              <a:rPr lang="fr-CH" sz="1600" err="1">
                <a:ea typeface="+mn-lt"/>
                <a:cs typeface="+mn-lt"/>
              </a:rPr>
              <a:t>Nuoffer</a:t>
            </a:r>
            <a:r>
              <a:rPr lang="fr-CH" sz="1600">
                <a:ea typeface="+mn-lt"/>
                <a:cs typeface="+mn-lt"/>
              </a:rPr>
              <a:t> F., Cece V. (2025). Aborder les défis socio-environnementaux dans et par les disciplines scolaires, L’Educateur, 9, 4-5.</a:t>
            </a:r>
          </a:p>
        </p:txBody>
      </p:sp>
      <p:pic>
        <p:nvPicPr>
          <p:cNvPr id="5" name="Image 4">
            <a:extLst>
              <a:ext uri="{FF2B5EF4-FFF2-40B4-BE49-F238E27FC236}">
                <a16:creationId xmlns:a16="http://schemas.microsoft.com/office/drawing/2014/main" id="{A6D829A3-1C11-43F6-5614-00663B0C20FE}"/>
              </a:ext>
            </a:extLst>
          </p:cNvPr>
          <p:cNvPicPr>
            <a:picLocks noChangeAspect="1"/>
          </p:cNvPicPr>
          <p:nvPr/>
        </p:nvPicPr>
        <p:blipFill>
          <a:blip r:embed="rId3"/>
          <a:stretch>
            <a:fillRect/>
          </a:stretch>
        </p:blipFill>
        <p:spPr>
          <a:xfrm>
            <a:off x="6332785" y="80211"/>
            <a:ext cx="7720099" cy="955095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56D997-469E-EAE1-972F-44FE2A34D885}"/>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B19F1E1-0F92-8804-1473-A1549AC1C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7C55FCD0-BEE9-C883-64CE-480D73D52AF7}"/>
              </a:ext>
            </a:extLst>
          </p:cNvPr>
          <p:cNvSpPr txBox="1"/>
          <p:nvPr/>
        </p:nvSpPr>
        <p:spPr>
          <a:xfrm>
            <a:off x="3727891" y="1115464"/>
            <a:ext cx="10449309" cy="830997"/>
          </a:xfrm>
          <a:prstGeom prst="rect">
            <a:avLst/>
          </a:prstGeom>
          <a:noFill/>
        </p:spPr>
        <p:txBody>
          <a:bodyPr wrap="square" rtlCol="0">
            <a:spAutoFit/>
          </a:bodyPr>
          <a:lstStyle/>
          <a:p>
            <a:pPr algn="ctr"/>
            <a:r>
              <a:rPr lang="fr-CH" sz="4800" b="1"/>
              <a:t>La trilogie de l’éducation à la durabilité :</a:t>
            </a:r>
          </a:p>
        </p:txBody>
      </p:sp>
      <p:sp>
        <p:nvSpPr>
          <p:cNvPr id="4" name="ZoneTexte 3">
            <a:extLst>
              <a:ext uri="{FF2B5EF4-FFF2-40B4-BE49-F238E27FC236}">
                <a16:creationId xmlns:a16="http://schemas.microsoft.com/office/drawing/2014/main" id="{B7216468-8E26-3719-A014-7F88D08E52EB}"/>
              </a:ext>
            </a:extLst>
          </p:cNvPr>
          <p:cNvSpPr txBox="1"/>
          <p:nvPr/>
        </p:nvSpPr>
        <p:spPr>
          <a:xfrm>
            <a:off x="3137816" y="2792185"/>
            <a:ext cx="5012333" cy="1898981"/>
          </a:xfrm>
          <a:prstGeom prst="rect">
            <a:avLst/>
          </a:prstGeom>
          <a:noFill/>
          <a:ln w="63500">
            <a:solidFill>
              <a:schemeClr val="accent6"/>
            </a:solidFill>
          </a:ln>
        </p:spPr>
        <p:txBody>
          <a:bodyPr wrap="square" rtlCol="0" anchor="ctr" anchorCtr="0">
            <a:noAutofit/>
          </a:bodyPr>
          <a:lstStyle/>
          <a:p>
            <a:pPr algn="ctr"/>
            <a:r>
              <a:rPr lang="fr-CH" sz="4400"/>
              <a:t>Contenus d’enseignement</a:t>
            </a:r>
          </a:p>
        </p:txBody>
      </p:sp>
      <p:sp>
        <p:nvSpPr>
          <p:cNvPr id="5" name="ZoneTexte 4">
            <a:extLst>
              <a:ext uri="{FF2B5EF4-FFF2-40B4-BE49-F238E27FC236}">
                <a16:creationId xmlns:a16="http://schemas.microsoft.com/office/drawing/2014/main" id="{EE9A60F7-2F63-A85C-B1D4-49F3E23ADB8A}"/>
              </a:ext>
            </a:extLst>
          </p:cNvPr>
          <p:cNvSpPr txBox="1"/>
          <p:nvPr/>
        </p:nvSpPr>
        <p:spPr>
          <a:xfrm>
            <a:off x="10220135" y="2782556"/>
            <a:ext cx="5012333" cy="1915275"/>
          </a:xfrm>
          <a:prstGeom prst="rect">
            <a:avLst/>
          </a:prstGeom>
          <a:noFill/>
          <a:ln w="63500">
            <a:solidFill>
              <a:schemeClr val="accent6"/>
            </a:solidFill>
          </a:ln>
        </p:spPr>
        <p:txBody>
          <a:bodyPr wrap="square" rtlCol="0" anchor="ctr" anchorCtr="0">
            <a:noAutofit/>
          </a:bodyPr>
          <a:lstStyle/>
          <a:p>
            <a:pPr algn="ctr"/>
            <a:r>
              <a:rPr lang="fr-CH" sz="4400"/>
              <a:t>Approches pédagogiques actives</a:t>
            </a:r>
          </a:p>
        </p:txBody>
      </p:sp>
      <p:sp>
        <p:nvSpPr>
          <p:cNvPr id="6" name="ZoneTexte 5">
            <a:extLst>
              <a:ext uri="{FF2B5EF4-FFF2-40B4-BE49-F238E27FC236}">
                <a16:creationId xmlns:a16="http://schemas.microsoft.com/office/drawing/2014/main" id="{5B619F1E-DED9-552D-93CC-391BC1BD02FD}"/>
              </a:ext>
            </a:extLst>
          </p:cNvPr>
          <p:cNvSpPr txBox="1"/>
          <p:nvPr/>
        </p:nvSpPr>
        <p:spPr>
          <a:xfrm>
            <a:off x="8952546" y="3061924"/>
            <a:ext cx="465192" cy="1107996"/>
          </a:xfrm>
          <a:prstGeom prst="rect">
            <a:avLst/>
          </a:prstGeom>
          <a:noFill/>
        </p:spPr>
        <p:txBody>
          <a:bodyPr wrap="square" rtlCol="0">
            <a:spAutoFit/>
          </a:bodyPr>
          <a:lstStyle/>
          <a:p>
            <a:r>
              <a:rPr lang="fr-CH" sz="6600">
                <a:solidFill>
                  <a:schemeClr val="accent6"/>
                </a:solidFill>
              </a:rPr>
              <a:t>+</a:t>
            </a:r>
          </a:p>
        </p:txBody>
      </p:sp>
      <p:sp>
        <p:nvSpPr>
          <p:cNvPr id="8" name="ZoneTexte 7">
            <a:extLst>
              <a:ext uri="{FF2B5EF4-FFF2-40B4-BE49-F238E27FC236}">
                <a16:creationId xmlns:a16="http://schemas.microsoft.com/office/drawing/2014/main" id="{BC23F044-42E6-C751-F2E3-C4881A9D199B}"/>
              </a:ext>
            </a:extLst>
          </p:cNvPr>
          <p:cNvSpPr txBox="1"/>
          <p:nvPr/>
        </p:nvSpPr>
        <p:spPr>
          <a:xfrm>
            <a:off x="6635545" y="7008953"/>
            <a:ext cx="5012333" cy="1876224"/>
          </a:xfrm>
          <a:prstGeom prst="rect">
            <a:avLst/>
          </a:prstGeom>
          <a:noFill/>
          <a:ln w="63500">
            <a:solidFill>
              <a:schemeClr val="accent6"/>
            </a:solidFill>
          </a:ln>
        </p:spPr>
        <p:txBody>
          <a:bodyPr wrap="square" rtlCol="0">
            <a:noAutofit/>
          </a:bodyPr>
          <a:lstStyle/>
          <a:p>
            <a:pPr algn="ctr"/>
            <a:r>
              <a:rPr lang="fr-CH" sz="4800"/>
              <a:t>Compétences pour la durabilité</a:t>
            </a:r>
          </a:p>
        </p:txBody>
      </p:sp>
      <p:cxnSp>
        <p:nvCxnSpPr>
          <p:cNvPr id="12" name="Connecteur droit avec flèche 11">
            <a:extLst>
              <a:ext uri="{FF2B5EF4-FFF2-40B4-BE49-F238E27FC236}">
                <a16:creationId xmlns:a16="http://schemas.microsoft.com/office/drawing/2014/main" id="{1F265AD5-A0C5-0A61-CCA9-E7FD5BE0363E}"/>
              </a:ext>
            </a:extLst>
          </p:cNvPr>
          <p:cNvCxnSpPr>
            <a:cxnSpLocks/>
          </p:cNvCxnSpPr>
          <p:nvPr/>
        </p:nvCxnSpPr>
        <p:spPr>
          <a:xfrm>
            <a:off x="9185142" y="4598153"/>
            <a:ext cx="0" cy="1090693"/>
          </a:xfrm>
          <a:prstGeom prst="straightConnector1">
            <a:avLst/>
          </a:prstGeom>
          <a:ln w="63500">
            <a:solidFill>
              <a:schemeClr val="accent6"/>
            </a:solidFill>
            <a:tailEnd type="triangle" w="lg" len="lg"/>
          </a:ln>
        </p:spPr>
        <p:style>
          <a:lnRef idx="1">
            <a:schemeClr val="accent2"/>
          </a:lnRef>
          <a:fillRef idx="0">
            <a:schemeClr val="accent2"/>
          </a:fillRef>
          <a:effectRef idx="0">
            <a:schemeClr val="accent2"/>
          </a:effectRef>
          <a:fontRef idx="minor">
            <a:schemeClr val="tx1"/>
          </a:fontRef>
        </p:style>
      </p:cxnSp>
      <p:sp>
        <p:nvSpPr>
          <p:cNvPr id="18" name="ZoneTexte 17">
            <a:extLst>
              <a:ext uri="{FF2B5EF4-FFF2-40B4-BE49-F238E27FC236}">
                <a16:creationId xmlns:a16="http://schemas.microsoft.com/office/drawing/2014/main" id="{3283C6F5-E291-9FFF-432B-690626CB6247}"/>
              </a:ext>
            </a:extLst>
          </p:cNvPr>
          <p:cNvSpPr txBox="1"/>
          <p:nvPr/>
        </p:nvSpPr>
        <p:spPr>
          <a:xfrm>
            <a:off x="4201588" y="5754132"/>
            <a:ext cx="9967108" cy="830997"/>
          </a:xfrm>
          <a:prstGeom prst="rect">
            <a:avLst/>
          </a:prstGeom>
          <a:noFill/>
        </p:spPr>
        <p:txBody>
          <a:bodyPr wrap="square" rtlCol="0">
            <a:spAutoFit/>
          </a:bodyPr>
          <a:lstStyle/>
          <a:p>
            <a:pPr algn="ctr"/>
            <a:r>
              <a:rPr lang="fr-CH" sz="4800"/>
              <a:t>Pour permettre le développement de :</a:t>
            </a:r>
          </a:p>
        </p:txBody>
      </p:sp>
      <p:sp>
        <p:nvSpPr>
          <p:cNvPr id="11" name="ZoneTexte 10">
            <a:extLst>
              <a:ext uri="{FF2B5EF4-FFF2-40B4-BE49-F238E27FC236}">
                <a16:creationId xmlns:a16="http://schemas.microsoft.com/office/drawing/2014/main" id="{566482B4-9939-8716-29DC-DEB7DAE40BF0}"/>
              </a:ext>
            </a:extLst>
          </p:cNvPr>
          <p:cNvSpPr txBox="1"/>
          <p:nvPr/>
        </p:nvSpPr>
        <p:spPr>
          <a:xfrm>
            <a:off x="352926" y="9686273"/>
            <a:ext cx="18283426" cy="973590"/>
          </a:xfrm>
          <a:prstGeom prst="rect">
            <a:avLst/>
          </a:prstGeom>
        </p:spPr>
        <p:txBody>
          <a:bodyPr vert="horz" lIns="91440" tIns="45720" rIns="91440" bIns="45720" rtlCol="0" anchor="t">
            <a:normAutofit/>
          </a:bodyPr>
          <a:lstStyle/>
          <a:p>
            <a:r>
              <a:rPr lang="fr-CH" sz="1600"/>
              <a:t>Source :</a:t>
            </a:r>
            <a:r>
              <a:rPr lang="fr-CH" sz="1600">
                <a:ea typeface="+mn-lt"/>
                <a:cs typeface="+mn-lt"/>
              </a:rPr>
              <a:t> d’après Lausselet N., </a:t>
            </a:r>
            <a:r>
              <a:rPr lang="fr-CH" sz="1600" err="1">
                <a:ea typeface="+mn-lt"/>
                <a:cs typeface="+mn-lt"/>
              </a:rPr>
              <a:t>Nuoffer</a:t>
            </a:r>
            <a:r>
              <a:rPr lang="fr-CH" sz="1600">
                <a:ea typeface="+mn-lt"/>
                <a:cs typeface="+mn-lt"/>
              </a:rPr>
              <a:t> F., Cece V. (2025). Aborder les défis socio-environnementaux dans et par les disciplines scolaires, L’Educateur, 9, 4-5.</a:t>
            </a:r>
          </a:p>
        </p:txBody>
      </p:sp>
    </p:spTree>
    <p:extLst>
      <p:ext uri="{BB962C8B-B14F-4D97-AF65-F5344CB8AC3E}">
        <p14:creationId xmlns:p14="http://schemas.microsoft.com/office/powerpoint/2010/main" val="1390416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5FD694-CA29-1473-D827-82FE4BA2C54E}"/>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306C2FC-2C80-6099-5CDF-83A95F9AC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2081DE69-DE36-EC7B-F0F5-CA96CCE7C23F}"/>
              </a:ext>
            </a:extLst>
          </p:cNvPr>
          <p:cNvPicPr>
            <a:picLocks noChangeAspect="1"/>
          </p:cNvPicPr>
          <p:nvPr/>
        </p:nvPicPr>
        <p:blipFill>
          <a:blip r:embed="rId3"/>
          <a:stretch>
            <a:fillRect/>
          </a:stretch>
        </p:blipFill>
        <p:spPr>
          <a:xfrm>
            <a:off x="1446679" y="543710"/>
            <a:ext cx="3324562" cy="4112995"/>
          </a:xfrm>
          <a:prstGeom prst="rect">
            <a:avLst/>
          </a:prstGeom>
        </p:spPr>
      </p:pic>
      <p:sp>
        <p:nvSpPr>
          <p:cNvPr id="4" name="ZoneTexte 3">
            <a:extLst>
              <a:ext uri="{FF2B5EF4-FFF2-40B4-BE49-F238E27FC236}">
                <a16:creationId xmlns:a16="http://schemas.microsoft.com/office/drawing/2014/main" id="{C1C66CAD-1790-F43C-495D-73233A001D56}"/>
              </a:ext>
            </a:extLst>
          </p:cNvPr>
          <p:cNvSpPr txBox="1"/>
          <p:nvPr/>
        </p:nvSpPr>
        <p:spPr>
          <a:xfrm>
            <a:off x="1711503" y="5193115"/>
            <a:ext cx="5012333" cy="1898981"/>
          </a:xfrm>
          <a:prstGeom prst="rect">
            <a:avLst/>
          </a:prstGeom>
          <a:noFill/>
          <a:ln w="63500">
            <a:solidFill>
              <a:schemeClr val="accent6"/>
            </a:solidFill>
          </a:ln>
        </p:spPr>
        <p:txBody>
          <a:bodyPr wrap="square" rtlCol="0" anchor="ctr" anchorCtr="0">
            <a:noAutofit/>
          </a:bodyPr>
          <a:lstStyle/>
          <a:p>
            <a:pPr algn="ctr"/>
            <a:r>
              <a:rPr lang="fr-CH" sz="4400"/>
              <a:t>Contenus d’enseignement</a:t>
            </a:r>
          </a:p>
        </p:txBody>
      </p:sp>
      <p:sp>
        <p:nvSpPr>
          <p:cNvPr id="7" name="Ellipse 6">
            <a:extLst>
              <a:ext uri="{FF2B5EF4-FFF2-40B4-BE49-F238E27FC236}">
                <a16:creationId xmlns:a16="http://schemas.microsoft.com/office/drawing/2014/main" id="{B24B8E4C-89D1-29EF-7AE7-BB31DB423AAA}"/>
              </a:ext>
            </a:extLst>
          </p:cNvPr>
          <p:cNvSpPr/>
          <p:nvPr/>
        </p:nvSpPr>
        <p:spPr>
          <a:xfrm>
            <a:off x="1371600" y="662940"/>
            <a:ext cx="1737360" cy="1851660"/>
          </a:xfrm>
          <a:prstGeom prst="ellipse">
            <a:avLst/>
          </a:prstGeom>
          <a:noFill/>
          <a:ln w="63500"/>
        </p:spPr>
        <p:style>
          <a:lnRef idx="2">
            <a:schemeClr val="accent6"/>
          </a:lnRef>
          <a:fillRef idx="1">
            <a:schemeClr val="lt1"/>
          </a:fillRef>
          <a:effectRef idx="0">
            <a:schemeClr val="accent6"/>
          </a:effectRef>
          <a:fontRef idx="minor">
            <a:schemeClr val="dk1"/>
          </a:fontRef>
        </p:style>
        <p:txBody>
          <a:bodyPr rtlCol="0" anchor="ctr"/>
          <a:lstStyle/>
          <a:p>
            <a:pPr algn="ctr"/>
            <a:endParaRPr lang="fr-CH"/>
          </a:p>
        </p:txBody>
      </p:sp>
      <p:cxnSp>
        <p:nvCxnSpPr>
          <p:cNvPr id="8" name="Connecteur droit avec flèche 7">
            <a:extLst>
              <a:ext uri="{FF2B5EF4-FFF2-40B4-BE49-F238E27FC236}">
                <a16:creationId xmlns:a16="http://schemas.microsoft.com/office/drawing/2014/main" id="{FAB8DFEC-C93A-D0B9-FDFC-4CC4D45452F2}"/>
              </a:ext>
            </a:extLst>
          </p:cNvPr>
          <p:cNvCxnSpPr>
            <a:cxnSpLocks/>
          </p:cNvCxnSpPr>
          <p:nvPr/>
        </p:nvCxnSpPr>
        <p:spPr>
          <a:xfrm>
            <a:off x="2849926" y="2287582"/>
            <a:ext cx="5410154" cy="2448332"/>
          </a:xfrm>
          <a:prstGeom prst="straightConnector1">
            <a:avLst/>
          </a:prstGeom>
          <a:ln w="63500">
            <a:solidFill>
              <a:schemeClr val="accent6"/>
            </a:solidFill>
            <a:tailEnd type="triangle" w="lg" len="lg"/>
          </a:ln>
        </p:spPr>
        <p:style>
          <a:lnRef idx="1">
            <a:schemeClr val="accent2"/>
          </a:lnRef>
          <a:fillRef idx="0">
            <a:schemeClr val="accent2"/>
          </a:fillRef>
          <a:effectRef idx="0">
            <a:schemeClr val="accent2"/>
          </a:effectRef>
          <a:fontRef idx="minor">
            <a:schemeClr val="tx1"/>
          </a:fontRef>
        </p:style>
      </p:cxnSp>
      <p:pic>
        <p:nvPicPr>
          <p:cNvPr id="10" name="Image 9">
            <a:extLst>
              <a:ext uri="{FF2B5EF4-FFF2-40B4-BE49-F238E27FC236}">
                <a16:creationId xmlns:a16="http://schemas.microsoft.com/office/drawing/2014/main" id="{8CE7E53E-1429-CA75-1D60-E85090C9CEE6}"/>
              </a:ext>
            </a:extLst>
          </p:cNvPr>
          <p:cNvPicPr>
            <a:picLocks noChangeAspect="1"/>
          </p:cNvPicPr>
          <p:nvPr/>
        </p:nvPicPr>
        <p:blipFill>
          <a:blip r:embed="rId3"/>
          <a:srcRect r="53698" b="42754"/>
          <a:stretch>
            <a:fillRect/>
          </a:stretch>
        </p:blipFill>
        <p:spPr>
          <a:xfrm>
            <a:off x="8980236" y="543710"/>
            <a:ext cx="5167860" cy="7904569"/>
          </a:xfrm>
          <a:prstGeom prst="rect">
            <a:avLst/>
          </a:prstGeom>
        </p:spPr>
      </p:pic>
      <p:sp>
        <p:nvSpPr>
          <p:cNvPr id="12" name="ZoneTexte 11">
            <a:extLst>
              <a:ext uri="{FF2B5EF4-FFF2-40B4-BE49-F238E27FC236}">
                <a16:creationId xmlns:a16="http://schemas.microsoft.com/office/drawing/2014/main" id="{E653DCF4-054A-F68F-C1C9-5A2D3C687539}"/>
              </a:ext>
            </a:extLst>
          </p:cNvPr>
          <p:cNvSpPr txBox="1"/>
          <p:nvPr/>
        </p:nvSpPr>
        <p:spPr>
          <a:xfrm>
            <a:off x="352926" y="9686273"/>
            <a:ext cx="18283426" cy="973590"/>
          </a:xfrm>
          <a:prstGeom prst="rect">
            <a:avLst/>
          </a:prstGeom>
        </p:spPr>
        <p:txBody>
          <a:bodyPr vert="horz" lIns="91440" tIns="45720" rIns="91440" bIns="45720" rtlCol="0" anchor="t">
            <a:normAutofit/>
          </a:bodyPr>
          <a:lstStyle/>
          <a:p>
            <a:r>
              <a:rPr lang="fr-CH" sz="1600"/>
              <a:t>Source :</a:t>
            </a:r>
            <a:r>
              <a:rPr lang="fr-CH" sz="1600">
                <a:ea typeface="+mn-lt"/>
                <a:cs typeface="+mn-lt"/>
              </a:rPr>
              <a:t> d’après Lausselet N., </a:t>
            </a:r>
            <a:r>
              <a:rPr lang="fr-CH" sz="1600" err="1">
                <a:ea typeface="+mn-lt"/>
                <a:cs typeface="+mn-lt"/>
              </a:rPr>
              <a:t>Nuoffer</a:t>
            </a:r>
            <a:r>
              <a:rPr lang="fr-CH" sz="1600">
                <a:ea typeface="+mn-lt"/>
                <a:cs typeface="+mn-lt"/>
              </a:rPr>
              <a:t> F., Cece V. (2025). Aborder les défis socio-environnementaux dans et par les disciplines scolaires, L’Educateur, 9, 4-5.</a:t>
            </a:r>
          </a:p>
        </p:txBody>
      </p:sp>
    </p:spTree>
    <p:extLst>
      <p:ext uri="{BB962C8B-B14F-4D97-AF65-F5344CB8AC3E}">
        <p14:creationId xmlns:p14="http://schemas.microsoft.com/office/powerpoint/2010/main" val="3345691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761AB6-D7FC-8245-4B1F-C6333DD67025}"/>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A6F51C3-705D-3B3F-8C07-EB6E8FD99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oneTexte 3">
            <a:extLst>
              <a:ext uri="{FF2B5EF4-FFF2-40B4-BE49-F238E27FC236}">
                <a16:creationId xmlns:a16="http://schemas.microsoft.com/office/drawing/2014/main" id="{7DA39BE1-7F9F-ED64-8577-F4045BECA5FC}"/>
              </a:ext>
            </a:extLst>
          </p:cNvPr>
          <p:cNvSpPr txBox="1"/>
          <p:nvPr/>
        </p:nvSpPr>
        <p:spPr>
          <a:xfrm>
            <a:off x="1711503" y="5193115"/>
            <a:ext cx="5012333" cy="1898981"/>
          </a:xfrm>
          <a:prstGeom prst="rect">
            <a:avLst/>
          </a:prstGeom>
          <a:noFill/>
          <a:ln w="63500">
            <a:solidFill>
              <a:schemeClr val="accent6"/>
            </a:solidFill>
          </a:ln>
        </p:spPr>
        <p:txBody>
          <a:bodyPr wrap="square" rtlCol="0" anchor="ctr" anchorCtr="0">
            <a:noAutofit/>
          </a:bodyPr>
          <a:lstStyle/>
          <a:p>
            <a:pPr algn="ctr"/>
            <a:r>
              <a:rPr lang="fr-CH" sz="4400"/>
              <a:t>Approches pédagogiques actives</a:t>
            </a:r>
          </a:p>
        </p:txBody>
      </p:sp>
      <p:pic>
        <p:nvPicPr>
          <p:cNvPr id="11" name="Image 10">
            <a:extLst>
              <a:ext uri="{FF2B5EF4-FFF2-40B4-BE49-F238E27FC236}">
                <a16:creationId xmlns:a16="http://schemas.microsoft.com/office/drawing/2014/main" id="{9D79256A-7E07-6DB2-2343-866C1E30C131}"/>
              </a:ext>
            </a:extLst>
          </p:cNvPr>
          <p:cNvPicPr>
            <a:picLocks noChangeAspect="1"/>
          </p:cNvPicPr>
          <p:nvPr/>
        </p:nvPicPr>
        <p:blipFill>
          <a:blip r:embed="rId3"/>
          <a:stretch>
            <a:fillRect/>
          </a:stretch>
        </p:blipFill>
        <p:spPr>
          <a:xfrm>
            <a:off x="1446679" y="543710"/>
            <a:ext cx="3324562" cy="4112995"/>
          </a:xfrm>
          <a:prstGeom prst="rect">
            <a:avLst/>
          </a:prstGeom>
        </p:spPr>
      </p:pic>
      <p:sp>
        <p:nvSpPr>
          <p:cNvPr id="7" name="Ellipse 6">
            <a:extLst>
              <a:ext uri="{FF2B5EF4-FFF2-40B4-BE49-F238E27FC236}">
                <a16:creationId xmlns:a16="http://schemas.microsoft.com/office/drawing/2014/main" id="{23E0E3F3-AAC2-A2C3-7092-E40F882C9722}"/>
              </a:ext>
            </a:extLst>
          </p:cNvPr>
          <p:cNvSpPr/>
          <p:nvPr/>
        </p:nvSpPr>
        <p:spPr>
          <a:xfrm>
            <a:off x="3258160" y="686027"/>
            <a:ext cx="1737360" cy="1851660"/>
          </a:xfrm>
          <a:prstGeom prst="ellipse">
            <a:avLst/>
          </a:prstGeom>
          <a:noFill/>
          <a:ln w="63500"/>
        </p:spPr>
        <p:style>
          <a:lnRef idx="2">
            <a:schemeClr val="accent6"/>
          </a:lnRef>
          <a:fillRef idx="1">
            <a:schemeClr val="lt1"/>
          </a:fillRef>
          <a:effectRef idx="0">
            <a:schemeClr val="accent6"/>
          </a:effectRef>
          <a:fontRef idx="minor">
            <a:schemeClr val="dk1"/>
          </a:fontRef>
        </p:style>
        <p:txBody>
          <a:bodyPr rtlCol="0" anchor="ctr"/>
          <a:lstStyle/>
          <a:p>
            <a:pPr algn="ctr"/>
            <a:endParaRPr lang="fr-CH"/>
          </a:p>
        </p:txBody>
      </p:sp>
      <p:cxnSp>
        <p:nvCxnSpPr>
          <p:cNvPr id="8" name="Connecteur droit avec flèche 7">
            <a:extLst>
              <a:ext uri="{FF2B5EF4-FFF2-40B4-BE49-F238E27FC236}">
                <a16:creationId xmlns:a16="http://schemas.microsoft.com/office/drawing/2014/main" id="{EA7EC40D-2D42-5DFD-88BB-29B4D54B8A3C}"/>
              </a:ext>
            </a:extLst>
          </p:cNvPr>
          <p:cNvCxnSpPr>
            <a:cxnSpLocks/>
          </p:cNvCxnSpPr>
          <p:nvPr/>
        </p:nvCxnSpPr>
        <p:spPr>
          <a:xfrm>
            <a:off x="4795024" y="2259980"/>
            <a:ext cx="2108696" cy="973590"/>
          </a:xfrm>
          <a:prstGeom prst="straightConnector1">
            <a:avLst/>
          </a:prstGeom>
          <a:ln w="63500">
            <a:solidFill>
              <a:schemeClr val="accent6"/>
            </a:solidFill>
            <a:tailEnd type="triangle" w="lg" len="lg"/>
          </a:ln>
        </p:spPr>
        <p:style>
          <a:lnRef idx="1">
            <a:schemeClr val="accent2"/>
          </a:lnRef>
          <a:fillRef idx="0">
            <a:schemeClr val="accent2"/>
          </a:fillRef>
          <a:effectRef idx="0">
            <a:schemeClr val="accent2"/>
          </a:effectRef>
          <a:fontRef idx="minor">
            <a:schemeClr val="tx1"/>
          </a:fontRef>
        </p:style>
      </p:cxnSp>
      <p:pic>
        <p:nvPicPr>
          <p:cNvPr id="13" name="Image 12">
            <a:extLst>
              <a:ext uri="{FF2B5EF4-FFF2-40B4-BE49-F238E27FC236}">
                <a16:creationId xmlns:a16="http://schemas.microsoft.com/office/drawing/2014/main" id="{A4FBDF2A-AB67-03DA-A71D-A6A35AD8330A}"/>
              </a:ext>
            </a:extLst>
          </p:cNvPr>
          <p:cNvPicPr>
            <a:picLocks noChangeAspect="1"/>
          </p:cNvPicPr>
          <p:nvPr/>
        </p:nvPicPr>
        <p:blipFill>
          <a:blip r:embed="rId3"/>
          <a:srcRect l="54327" b="41930"/>
          <a:stretch>
            <a:fillRect/>
          </a:stretch>
        </p:blipFill>
        <p:spPr>
          <a:xfrm>
            <a:off x="8961114" y="686027"/>
            <a:ext cx="5356717" cy="8425889"/>
          </a:xfrm>
          <a:prstGeom prst="rect">
            <a:avLst/>
          </a:prstGeom>
        </p:spPr>
      </p:pic>
      <p:sp>
        <p:nvSpPr>
          <p:cNvPr id="15" name="ZoneTexte 14">
            <a:extLst>
              <a:ext uri="{FF2B5EF4-FFF2-40B4-BE49-F238E27FC236}">
                <a16:creationId xmlns:a16="http://schemas.microsoft.com/office/drawing/2014/main" id="{CE5B9046-CACD-0931-1E5D-6D7D12E369B3}"/>
              </a:ext>
            </a:extLst>
          </p:cNvPr>
          <p:cNvSpPr txBox="1"/>
          <p:nvPr/>
        </p:nvSpPr>
        <p:spPr>
          <a:xfrm>
            <a:off x="352926" y="9686273"/>
            <a:ext cx="18283426" cy="973590"/>
          </a:xfrm>
          <a:prstGeom prst="rect">
            <a:avLst/>
          </a:prstGeom>
        </p:spPr>
        <p:txBody>
          <a:bodyPr vert="horz" lIns="91440" tIns="45720" rIns="91440" bIns="45720" rtlCol="0" anchor="t">
            <a:normAutofit/>
          </a:bodyPr>
          <a:lstStyle/>
          <a:p>
            <a:r>
              <a:rPr lang="fr-CH" sz="1600"/>
              <a:t>Source :</a:t>
            </a:r>
            <a:r>
              <a:rPr lang="fr-CH" sz="1600">
                <a:ea typeface="+mn-lt"/>
                <a:cs typeface="+mn-lt"/>
              </a:rPr>
              <a:t> d’après Lausselet N., </a:t>
            </a:r>
            <a:r>
              <a:rPr lang="fr-CH" sz="1600" err="1">
                <a:ea typeface="+mn-lt"/>
                <a:cs typeface="+mn-lt"/>
              </a:rPr>
              <a:t>Nuoffer</a:t>
            </a:r>
            <a:r>
              <a:rPr lang="fr-CH" sz="1600">
                <a:ea typeface="+mn-lt"/>
                <a:cs typeface="+mn-lt"/>
              </a:rPr>
              <a:t> F., Cece V. (2025). Aborder les défis socio-environnementaux dans et par les disciplines scolaires, L’Educateur, 9, 4-5.</a:t>
            </a:r>
          </a:p>
        </p:txBody>
      </p:sp>
    </p:spTree>
    <p:extLst>
      <p:ext uri="{BB962C8B-B14F-4D97-AF65-F5344CB8AC3E}">
        <p14:creationId xmlns:p14="http://schemas.microsoft.com/office/powerpoint/2010/main" val="2687307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1CE375-EC08-A6B4-82E6-FDC8B51F118E}"/>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C23213F-E550-F41D-9EED-C85099581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oneTexte 3">
            <a:extLst>
              <a:ext uri="{FF2B5EF4-FFF2-40B4-BE49-F238E27FC236}">
                <a16:creationId xmlns:a16="http://schemas.microsoft.com/office/drawing/2014/main" id="{649463F1-05F6-D160-AB95-D68CA6CC248D}"/>
              </a:ext>
            </a:extLst>
          </p:cNvPr>
          <p:cNvSpPr txBox="1"/>
          <p:nvPr/>
        </p:nvSpPr>
        <p:spPr>
          <a:xfrm>
            <a:off x="9674276" y="1093696"/>
            <a:ext cx="5012333" cy="1898981"/>
          </a:xfrm>
          <a:prstGeom prst="rect">
            <a:avLst/>
          </a:prstGeom>
          <a:noFill/>
          <a:ln w="63500">
            <a:solidFill>
              <a:schemeClr val="accent6"/>
            </a:solidFill>
          </a:ln>
        </p:spPr>
        <p:txBody>
          <a:bodyPr wrap="square" rtlCol="0" anchor="ctr" anchorCtr="0">
            <a:noAutofit/>
          </a:bodyPr>
          <a:lstStyle/>
          <a:p>
            <a:pPr algn="ctr"/>
            <a:r>
              <a:rPr lang="fr-CH" sz="4400"/>
              <a:t>Compétences pour la durabilité</a:t>
            </a:r>
          </a:p>
        </p:txBody>
      </p:sp>
      <p:pic>
        <p:nvPicPr>
          <p:cNvPr id="11" name="Image 10">
            <a:extLst>
              <a:ext uri="{FF2B5EF4-FFF2-40B4-BE49-F238E27FC236}">
                <a16:creationId xmlns:a16="http://schemas.microsoft.com/office/drawing/2014/main" id="{F2B081FC-313B-7584-52AD-ABD994F37E3F}"/>
              </a:ext>
            </a:extLst>
          </p:cNvPr>
          <p:cNvPicPr>
            <a:picLocks noChangeAspect="1"/>
          </p:cNvPicPr>
          <p:nvPr/>
        </p:nvPicPr>
        <p:blipFill>
          <a:blip r:embed="rId3"/>
          <a:stretch>
            <a:fillRect/>
          </a:stretch>
        </p:blipFill>
        <p:spPr>
          <a:xfrm>
            <a:off x="1512576" y="137276"/>
            <a:ext cx="3324562" cy="4112995"/>
          </a:xfrm>
          <a:prstGeom prst="rect">
            <a:avLst/>
          </a:prstGeom>
        </p:spPr>
      </p:pic>
      <p:sp>
        <p:nvSpPr>
          <p:cNvPr id="7" name="Ellipse 6">
            <a:extLst>
              <a:ext uri="{FF2B5EF4-FFF2-40B4-BE49-F238E27FC236}">
                <a16:creationId xmlns:a16="http://schemas.microsoft.com/office/drawing/2014/main" id="{CE0F2B04-7EBC-F845-F0F3-CB65B84DE45B}"/>
              </a:ext>
            </a:extLst>
          </p:cNvPr>
          <p:cNvSpPr/>
          <p:nvPr/>
        </p:nvSpPr>
        <p:spPr>
          <a:xfrm>
            <a:off x="1320304" y="2992676"/>
            <a:ext cx="3846056" cy="1093697"/>
          </a:xfrm>
          <a:prstGeom prst="ellipse">
            <a:avLst/>
          </a:prstGeom>
          <a:noFill/>
          <a:ln w="63500"/>
        </p:spPr>
        <p:style>
          <a:lnRef idx="2">
            <a:schemeClr val="accent6"/>
          </a:lnRef>
          <a:fillRef idx="1">
            <a:schemeClr val="lt1"/>
          </a:fillRef>
          <a:effectRef idx="0">
            <a:schemeClr val="accent6"/>
          </a:effectRef>
          <a:fontRef idx="minor">
            <a:schemeClr val="dk1"/>
          </a:fontRef>
        </p:style>
        <p:txBody>
          <a:bodyPr rtlCol="0" anchor="ctr"/>
          <a:lstStyle/>
          <a:p>
            <a:pPr algn="ctr"/>
            <a:endParaRPr lang="fr-CH"/>
          </a:p>
        </p:txBody>
      </p:sp>
      <p:cxnSp>
        <p:nvCxnSpPr>
          <p:cNvPr id="8" name="Connecteur droit avec flèche 7">
            <a:extLst>
              <a:ext uri="{FF2B5EF4-FFF2-40B4-BE49-F238E27FC236}">
                <a16:creationId xmlns:a16="http://schemas.microsoft.com/office/drawing/2014/main" id="{BF2456EF-6AE7-707E-0B05-39DF3542C66A}"/>
              </a:ext>
            </a:extLst>
          </p:cNvPr>
          <p:cNvCxnSpPr>
            <a:cxnSpLocks/>
            <a:stCxn id="7" idx="6"/>
          </p:cNvCxnSpPr>
          <p:nvPr/>
        </p:nvCxnSpPr>
        <p:spPr>
          <a:xfrm>
            <a:off x="5166360" y="3539525"/>
            <a:ext cx="582822" cy="783711"/>
          </a:xfrm>
          <a:prstGeom prst="straightConnector1">
            <a:avLst/>
          </a:prstGeom>
          <a:ln w="63500">
            <a:solidFill>
              <a:schemeClr val="accent6"/>
            </a:solidFill>
            <a:tailEnd type="triangle" w="lg" len="lg"/>
          </a:ln>
        </p:spPr>
        <p:style>
          <a:lnRef idx="1">
            <a:schemeClr val="accent2"/>
          </a:lnRef>
          <a:fillRef idx="0">
            <a:schemeClr val="accent2"/>
          </a:fillRef>
          <a:effectRef idx="0">
            <a:schemeClr val="accent2"/>
          </a:effectRef>
          <a:fontRef idx="minor">
            <a:schemeClr val="tx1"/>
          </a:fontRef>
        </p:style>
      </p:cxnSp>
      <p:pic>
        <p:nvPicPr>
          <p:cNvPr id="14" name="Image 13">
            <a:extLst>
              <a:ext uri="{FF2B5EF4-FFF2-40B4-BE49-F238E27FC236}">
                <a16:creationId xmlns:a16="http://schemas.microsoft.com/office/drawing/2014/main" id="{E89D84E0-4562-9019-519A-F816BC2AE431}"/>
              </a:ext>
            </a:extLst>
          </p:cNvPr>
          <p:cNvPicPr>
            <a:picLocks noChangeAspect="1"/>
          </p:cNvPicPr>
          <p:nvPr/>
        </p:nvPicPr>
        <p:blipFill>
          <a:blip r:embed="rId3"/>
          <a:srcRect l="-126" t="67949" r="126" b="723"/>
          <a:stretch>
            <a:fillRect/>
          </a:stretch>
        </p:blipFill>
        <p:spPr>
          <a:xfrm>
            <a:off x="2894819" y="4623035"/>
            <a:ext cx="11791790" cy="4570269"/>
          </a:xfrm>
          <a:prstGeom prst="rect">
            <a:avLst/>
          </a:prstGeom>
        </p:spPr>
      </p:pic>
      <p:sp>
        <p:nvSpPr>
          <p:cNvPr id="16" name="ZoneTexte 15">
            <a:extLst>
              <a:ext uri="{FF2B5EF4-FFF2-40B4-BE49-F238E27FC236}">
                <a16:creationId xmlns:a16="http://schemas.microsoft.com/office/drawing/2014/main" id="{5FB81D35-683E-4157-C1D0-78B3F11AD3C8}"/>
              </a:ext>
            </a:extLst>
          </p:cNvPr>
          <p:cNvSpPr txBox="1"/>
          <p:nvPr/>
        </p:nvSpPr>
        <p:spPr>
          <a:xfrm>
            <a:off x="352926" y="9686273"/>
            <a:ext cx="18283426" cy="973590"/>
          </a:xfrm>
          <a:prstGeom prst="rect">
            <a:avLst/>
          </a:prstGeom>
        </p:spPr>
        <p:txBody>
          <a:bodyPr vert="horz" lIns="91440" tIns="45720" rIns="91440" bIns="45720" rtlCol="0" anchor="t">
            <a:normAutofit/>
          </a:bodyPr>
          <a:lstStyle/>
          <a:p>
            <a:r>
              <a:rPr lang="fr-CH" sz="1600"/>
              <a:t>Source :</a:t>
            </a:r>
            <a:r>
              <a:rPr lang="fr-CH" sz="1600">
                <a:ea typeface="+mn-lt"/>
                <a:cs typeface="+mn-lt"/>
              </a:rPr>
              <a:t> d’après Lausselet N., </a:t>
            </a:r>
            <a:r>
              <a:rPr lang="fr-CH" sz="1600" err="1">
                <a:ea typeface="+mn-lt"/>
                <a:cs typeface="+mn-lt"/>
              </a:rPr>
              <a:t>Nuoffer</a:t>
            </a:r>
            <a:r>
              <a:rPr lang="fr-CH" sz="1600">
                <a:ea typeface="+mn-lt"/>
                <a:cs typeface="+mn-lt"/>
              </a:rPr>
              <a:t> F., Cece V. (2025). Aborder les défis socio-environnementaux dans et par les disciplines scolaires, L’Educateur, 9, 4-5.</a:t>
            </a:r>
          </a:p>
        </p:txBody>
      </p:sp>
    </p:spTree>
    <p:extLst>
      <p:ext uri="{BB962C8B-B14F-4D97-AF65-F5344CB8AC3E}">
        <p14:creationId xmlns:p14="http://schemas.microsoft.com/office/powerpoint/2010/main" val="1759992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B8F6F-030C-2958-E717-E49B305F88E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9D34A116-7F2A-080E-E7CB-C4E0A81D3A3A}"/>
              </a:ext>
            </a:extLst>
          </p:cNvPr>
          <p:cNvSpPr txBox="1"/>
          <p:nvPr/>
        </p:nvSpPr>
        <p:spPr>
          <a:xfrm>
            <a:off x="2676000" y="3298801"/>
            <a:ext cx="12931423" cy="2308324"/>
          </a:xfrm>
          <a:prstGeom prst="rect">
            <a:avLst/>
          </a:prstGeom>
          <a:noFill/>
        </p:spPr>
        <p:txBody>
          <a:bodyPr wrap="square" lIns="91440" tIns="45720" rIns="91440" bIns="45720" rtlCol="0" anchor="t">
            <a:spAutoFit/>
          </a:bodyPr>
          <a:lstStyle/>
          <a:p>
            <a:pPr algn="ctr"/>
            <a:r>
              <a:rPr lang="fr-CH" sz="4800"/>
              <a:t>Le tout dans chaque discipline, en croisant les disciplines et dans un environnement éducatif en cohérence avec la durabilité</a:t>
            </a:r>
          </a:p>
        </p:txBody>
      </p:sp>
      <p:sp>
        <p:nvSpPr>
          <p:cNvPr id="5" name="ZoneTexte 4">
            <a:extLst>
              <a:ext uri="{FF2B5EF4-FFF2-40B4-BE49-F238E27FC236}">
                <a16:creationId xmlns:a16="http://schemas.microsoft.com/office/drawing/2014/main" id="{D9B8E1AF-FBAC-ED10-1593-A3A8DE7AF258}"/>
              </a:ext>
            </a:extLst>
          </p:cNvPr>
          <p:cNvSpPr txBox="1"/>
          <p:nvPr/>
        </p:nvSpPr>
        <p:spPr>
          <a:xfrm>
            <a:off x="320842" y="9457789"/>
            <a:ext cx="18283426" cy="973590"/>
          </a:xfrm>
          <a:prstGeom prst="rect">
            <a:avLst/>
          </a:prstGeom>
        </p:spPr>
        <p:txBody>
          <a:bodyPr vert="horz" lIns="91440" tIns="45720" rIns="91440" bIns="45720" rtlCol="0" anchor="t">
            <a:normAutofit/>
          </a:bodyPr>
          <a:lstStyle/>
          <a:p>
            <a:r>
              <a:rPr lang="fr-CH" sz="1600"/>
              <a:t>Source :</a:t>
            </a:r>
            <a:r>
              <a:rPr lang="fr-CH" sz="1600">
                <a:ea typeface="+mn-lt"/>
                <a:cs typeface="+mn-lt"/>
              </a:rPr>
              <a:t> Lausselet N., </a:t>
            </a:r>
            <a:r>
              <a:rPr lang="fr-CH" sz="1600" err="1">
                <a:ea typeface="+mn-lt"/>
                <a:cs typeface="+mn-lt"/>
              </a:rPr>
              <a:t>Nuoffer</a:t>
            </a:r>
            <a:r>
              <a:rPr lang="fr-CH" sz="1600">
                <a:ea typeface="+mn-lt"/>
                <a:cs typeface="+mn-lt"/>
              </a:rPr>
              <a:t> F., Cece V. (2025). Aborder les défis socio-environnementaux dans et par les disciplines scolaires, L’Educateur, 9, 4-5.</a:t>
            </a:r>
          </a:p>
        </p:txBody>
      </p:sp>
    </p:spTree>
    <p:extLst>
      <p:ext uri="{BB962C8B-B14F-4D97-AF65-F5344CB8AC3E}">
        <p14:creationId xmlns:p14="http://schemas.microsoft.com/office/powerpoint/2010/main" val="1616110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ZoneTexte 3">
            <a:extLst>
              <a:ext uri="{FF2B5EF4-FFF2-40B4-BE49-F238E27FC236}">
                <a16:creationId xmlns:a16="http://schemas.microsoft.com/office/drawing/2014/main" id="{F88EEDD0-E7AB-4E1A-FF5A-61528146D41D}"/>
              </a:ext>
            </a:extLst>
          </p:cNvPr>
          <p:cNvSpPr txBox="1"/>
          <p:nvPr/>
        </p:nvSpPr>
        <p:spPr>
          <a:xfrm>
            <a:off x="818147" y="553453"/>
            <a:ext cx="11623438" cy="923330"/>
          </a:xfrm>
          <a:prstGeom prst="rect">
            <a:avLst/>
          </a:prstGeom>
          <a:noFill/>
        </p:spPr>
        <p:txBody>
          <a:bodyPr wrap="none" rtlCol="0">
            <a:spAutoFit/>
          </a:bodyPr>
          <a:lstStyle/>
          <a:p>
            <a:r>
              <a:rPr lang="fr-CH" sz="5400"/>
              <a:t>En bref, l’éducation à la durabilité, c’est…</a:t>
            </a:r>
          </a:p>
        </p:txBody>
      </p:sp>
      <p:pic>
        <p:nvPicPr>
          <p:cNvPr id="6" name="Image 5" descr="Une image contenant texte, capture d’écran, Police, diagramme&#10;&#10;Le contenu généré par l’IA peut être incorrect.">
            <a:extLst>
              <a:ext uri="{FF2B5EF4-FFF2-40B4-BE49-F238E27FC236}">
                <a16:creationId xmlns:a16="http://schemas.microsoft.com/office/drawing/2014/main" id="{4A46CD27-6637-6B38-A6AD-150F3F75CD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1358" y="1391808"/>
            <a:ext cx="13125284" cy="8895192"/>
          </a:xfrm>
          <a:prstGeom prst="rect">
            <a:avLst/>
          </a:prstGeom>
        </p:spPr>
      </p:pic>
      <p:sp>
        <p:nvSpPr>
          <p:cNvPr id="7" name="ZoneTexte 6">
            <a:extLst>
              <a:ext uri="{FF2B5EF4-FFF2-40B4-BE49-F238E27FC236}">
                <a16:creationId xmlns:a16="http://schemas.microsoft.com/office/drawing/2014/main" id="{9C093201-DB13-08B1-0331-A5E798C6D35B}"/>
              </a:ext>
            </a:extLst>
          </p:cNvPr>
          <p:cNvSpPr txBox="1"/>
          <p:nvPr/>
        </p:nvSpPr>
        <p:spPr>
          <a:xfrm>
            <a:off x="308636" y="9548881"/>
            <a:ext cx="2482539" cy="369332"/>
          </a:xfrm>
          <a:prstGeom prst="rect">
            <a:avLst/>
          </a:prstGeom>
          <a:noFill/>
        </p:spPr>
        <p:txBody>
          <a:bodyPr wrap="none" rtlCol="0">
            <a:spAutoFit/>
          </a:bodyPr>
          <a:lstStyle/>
          <a:p>
            <a:r>
              <a:rPr lang="fr-CH"/>
              <a:t>Cellule durabilité du DEF</a:t>
            </a:r>
          </a:p>
        </p:txBody>
      </p:sp>
    </p:spTree>
    <p:extLst>
      <p:ext uri="{BB962C8B-B14F-4D97-AF65-F5344CB8AC3E}">
        <p14:creationId xmlns:p14="http://schemas.microsoft.com/office/powerpoint/2010/main" val="4102370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741D6-C198-0A2C-2DFD-CCDCADF3362F}"/>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9581F5EF-FDE4-EE37-606F-B540340F1FE0}"/>
              </a:ext>
            </a:extLst>
          </p:cNvPr>
          <p:cNvSpPr txBox="1"/>
          <p:nvPr/>
        </p:nvSpPr>
        <p:spPr>
          <a:xfrm>
            <a:off x="336885" y="228354"/>
            <a:ext cx="17132968" cy="9571851"/>
          </a:xfrm>
          <a:prstGeom prst="rect">
            <a:avLst/>
          </a:prstGeom>
          <a:noFill/>
        </p:spPr>
        <p:txBody>
          <a:bodyPr wrap="square" lIns="91440" tIns="45720" rIns="91440" bIns="45720" rtlCol="0" anchor="t">
            <a:spAutoFit/>
          </a:bodyPr>
          <a:lstStyle/>
          <a:p>
            <a:r>
              <a:rPr lang="fr-CH" sz="5400"/>
              <a:t>Cependant, gardons à l’esprit que :</a:t>
            </a:r>
          </a:p>
          <a:p>
            <a:endParaRPr lang="fr-CH" sz="5400"/>
          </a:p>
          <a:p>
            <a:pPr marL="457200" indent="-457200">
              <a:buFont typeface="Arial" panose="020B0604020202020204" pitchFamily="34" charset="0"/>
              <a:buChar char="•"/>
            </a:pPr>
            <a:r>
              <a:rPr lang="fr-CH" sz="4800"/>
              <a:t>Des contenus de durabilité sans mobilisation de pédagogie active ni de développement de compétences pour la durabilité sont déjà une </a:t>
            </a:r>
            <a:r>
              <a:rPr lang="fr-CH" sz="4800" b="1"/>
              <a:t>contribution significative</a:t>
            </a:r>
            <a:r>
              <a:rPr lang="fr-CH" sz="4800"/>
              <a:t> à l’éducation à la durabilité.</a:t>
            </a:r>
          </a:p>
          <a:p>
            <a:endParaRPr lang="fr-CH" sz="4800"/>
          </a:p>
          <a:p>
            <a:pPr marL="457200" indent="-457200">
              <a:buFont typeface="Arial" panose="020B0604020202020204" pitchFamily="34" charset="0"/>
              <a:buChar char="•"/>
            </a:pPr>
            <a:r>
              <a:rPr lang="fr-CH" sz="4800"/>
              <a:t>Une approche pédagogique (p.ex. l'enseignement en extérieur) ou une compétence spécifique (p.ex. la pensée systémique ou prospective, ou le pouvoir d’agir) sans orientation particulière sur les contenus de durabilité sont des éléments</a:t>
            </a:r>
            <a:r>
              <a:rPr lang="fr-CH" sz="4800" b="1"/>
              <a:t> favorables </a:t>
            </a:r>
            <a:r>
              <a:rPr lang="fr-CH" sz="4800"/>
              <a:t>qui peuvent ultérieurement être mobilisés dans un contexte d’éducation à la durabilité.  </a:t>
            </a:r>
          </a:p>
          <a:p>
            <a:endParaRPr lang="fr-CH" sz="2800"/>
          </a:p>
        </p:txBody>
      </p:sp>
      <p:sp>
        <p:nvSpPr>
          <p:cNvPr id="4" name="ZoneTexte 3">
            <a:extLst>
              <a:ext uri="{FF2B5EF4-FFF2-40B4-BE49-F238E27FC236}">
                <a16:creationId xmlns:a16="http://schemas.microsoft.com/office/drawing/2014/main" id="{652992DD-4488-5C4E-5363-B872CE4C50C3}"/>
              </a:ext>
            </a:extLst>
          </p:cNvPr>
          <p:cNvSpPr txBox="1"/>
          <p:nvPr/>
        </p:nvSpPr>
        <p:spPr>
          <a:xfrm>
            <a:off x="336885" y="9571851"/>
            <a:ext cx="18283426" cy="973590"/>
          </a:xfrm>
          <a:prstGeom prst="rect">
            <a:avLst/>
          </a:prstGeom>
        </p:spPr>
        <p:txBody>
          <a:bodyPr vert="horz" lIns="91440" tIns="45720" rIns="91440" bIns="45720" rtlCol="0" anchor="t">
            <a:normAutofit/>
          </a:bodyPr>
          <a:lstStyle/>
          <a:p>
            <a:r>
              <a:rPr lang="fr-CH" sz="1600"/>
              <a:t>Source :</a:t>
            </a:r>
            <a:r>
              <a:rPr lang="fr-CH" sz="1600">
                <a:ea typeface="+mn-lt"/>
                <a:cs typeface="+mn-lt"/>
              </a:rPr>
              <a:t> Lausselet N., 2024.</a:t>
            </a:r>
          </a:p>
        </p:txBody>
      </p:sp>
    </p:spTree>
    <p:extLst>
      <p:ext uri="{BB962C8B-B14F-4D97-AF65-F5344CB8AC3E}">
        <p14:creationId xmlns:p14="http://schemas.microsoft.com/office/powerpoint/2010/main" val="2805818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4EA0D-9166-D557-F22E-9E4D7CFDE97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D02B2DE-CB34-7720-A260-C45877BB2890}"/>
              </a:ext>
            </a:extLst>
          </p:cNvPr>
          <p:cNvSpPr>
            <a:spLocks noGrp="1"/>
          </p:cNvSpPr>
          <p:nvPr>
            <p:ph type="ctrTitle"/>
          </p:nvPr>
        </p:nvSpPr>
        <p:spPr>
          <a:xfrm>
            <a:off x="1077238" y="4150247"/>
            <a:ext cx="15773400" cy="1470025"/>
          </a:xfrm>
        </p:spPr>
        <p:txBody>
          <a:bodyPr>
            <a:normAutofit/>
          </a:bodyPr>
          <a:lstStyle/>
          <a:p>
            <a:r>
              <a:rPr lang="fr-CH" sz="6600">
                <a:solidFill>
                  <a:srgbClr val="000000"/>
                </a:solidFill>
                <a:latin typeface="Calibri"/>
                <a:ea typeface="+mn-ea"/>
                <a:cs typeface="Calibri"/>
              </a:rPr>
              <a:t>Approche institutionnelle globale</a:t>
            </a:r>
          </a:p>
        </p:txBody>
      </p:sp>
    </p:spTree>
    <p:extLst>
      <p:ext uri="{BB962C8B-B14F-4D97-AF65-F5344CB8AC3E}">
        <p14:creationId xmlns:p14="http://schemas.microsoft.com/office/powerpoint/2010/main" val="3835105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001342-027E-403D-A225-113FFA738340}"/>
              </a:ext>
            </a:extLst>
          </p:cNvPr>
          <p:cNvSpPr>
            <a:spLocks noGrp="1"/>
          </p:cNvSpPr>
          <p:nvPr>
            <p:ph type="title"/>
          </p:nvPr>
        </p:nvSpPr>
        <p:spPr/>
        <p:txBody>
          <a:bodyPr>
            <a:normAutofit/>
          </a:bodyPr>
          <a:lstStyle/>
          <a:p>
            <a:pPr algn="ctr"/>
            <a:r>
              <a:rPr lang="fr-CH" sz="4400">
                <a:solidFill>
                  <a:srgbClr val="000000"/>
                </a:solidFill>
                <a:latin typeface="Calibri" panose="020F0502020204030204" pitchFamily="34" charset="0"/>
                <a:cs typeface="Calibri" panose="020F0502020204030204" pitchFamily="34" charset="0"/>
              </a:rPr>
              <a:t>APPROCHE INSTITUTIONNELLE GLOBALE</a:t>
            </a:r>
          </a:p>
        </p:txBody>
      </p:sp>
      <p:sp>
        <p:nvSpPr>
          <p:cNvPr id="3" name="Espace réservé du contenu 2">
            <a:extLst>
              <a:ext uri="{FF2B5EF4-FFF2-40B4-BE49-F238E27FC236}">
                <a16:creationId xmlns:a16="http://schemas.microsoft.com/office/drawing/2014/main" id="{1184688D-BD63-422E-89C7-D57D89A4BD9E}"/>
              </a:ext>
            </a:extLst>
          </p:cNvPr>
          <p:cNvSpPr>
            <a:spLocks noGrp="1"/>
          </p:cNvSpPr>
          <p:nvPr>
            <p:ph idx="1"/>
          </p:nvPr>
        </p:nvSpPr>
        <p:spPr/>
        <p:txBody>
          <a:bodyPr vert="horz" lIns="137160" tIns="68580" rIns="137160" bIns="68580" rtlCol="0" anchor="t">
            <a:normAutofit/>
          </a:bodyPr>
          <a:lstStyle/>
          <a:p>
            <a:pPr marL="0" indent="0">
              <a:buNone/>
            </a:pPr>
            <a:r>
              <a:rPr lang="fr-CH">
                <a:latin typeface="Calibri" panose="020F0502020204030204" pitchFamily="34" charset="0"/>
                <a:cs typeface="Calibri" panose="020F0502020204030204" pitchFamily="34" charset="0"/>
              </a:rPr>
              <a:t>Cohérence entre contenu et contenant et intégration de la durabilité à tous les niveaux :</a:t>
            </a:r>
            <a:endParaRPr lang="en-US">
              <a:latin typeface="Calibri" panose="020F0502020204030204" pitchFamily="34" charset="0"/>
              <a:cs typeface="Calibri" panose="020F0502020204030204" pitchFamily="34" charset="0"/>
            </a:endParaRPr>
          </a:p>
          <a:p>
            <a:pPr lvl="1"/>
            <a:r>
              <a:rPr lang="fr-CH">
                <a:latin typeface="Calibri" panose="020F0502020204030204" pitchFamily="34" charset="0"/>
                <a:cs typeface="Calibri" panose="020F0502020204030204" pitchFamily="34" charset="0"/>
              </a:rPr>
              <a:t>Gouvernance</a:t>
            </a:r>
            <a:endParaRPr lang="fr-CH">
              <a:latin typeface="Calibri" panose="020F0502020204030204" pitchFamily="34" charset="0"/>
              <a:ea typeface="Calibri"/>
              <a:cs typeface="Calibri" panose="020F0502020204030204" pitchFamily="34" charset="0"/>
            </a:endParaRPr>
          </a:p>
          <a:p>
            <a:pPr lvl="2"/>
            <a:r>
              <a:rPr lang="fr-CH">
                <a:latin typeface="Calibri"/>
                <a:cs typeface="Calibri"/>
              </a:rPr>
              <a:t>Fonctionnement permettant à tous les utilisateurs du site de s’investir activement (processus décisionnels et participatifs) en faveur de la durabilité</a:t>
            </a:r>
            <a:endParaRPr lang="fr-CH">
              <a:latin typeface="Calibri" panose="020F0502020204030204" pitchFamily="34" charset="0"/>
              <a:ea typeface="Calibri"/>
              <a:cs typeface="Calibri" panose="020F0502020204030204" pitchFamily="34" charset="0"/>
            </a:endParaRPr>
          </a:p>
          <a:p>
            <a:pPr lvl="1"/>
            <a:r>
              <a:rPr lang="fr-CH">
                <a:latin typeface="Calibri" panose="020F0502020204030204" pitchFamily="34" charset="0"/>
                <a:cs typeface="Calibri" panose="020F0502020204030204" pitchFamily="34" charset="0"/>
              </a:rPr>
              <a:t>Enseignement et prestations aux élèves</a:t>
            </a:r>
            <a:endParaRPr lang="fr-CH">
              <a:latin typeface="Calibri" panose="020F0502020204030204" pitchFamily="34" charset="0"/>
              <a:ea typeface="Calibri"/>
              <a:cs typeface="Calibri" panose="020F0502020204030204" pitchFamily="34" charset="0"/>
            </a:endParaRPr>
          </a:p>
          <a:p>
            <a:pPr lvl="2"/>
            <a:r>
              <a:rPr lang="fr-CH">
                <a:latin typeface="Calibri" panose="020F0502020204030204" pitchFamily="34" charset="0"/>
                <a:cs typeface="Calibri" panose="020F0502020204030204" pitchFamily="34" charset="0"/>
              </a:rPr>
              <a:t>Prise en compte de la durabilité dans toutes les disciplines enseignées</a:t>
            </a:r>
            <a:endParaRPr lang="fr-CH">
              <a:latin typeface="Calibri" panose="020F0502020204030204" pitchFamily="34" charset="0"/>
              <a:ea typeface="Calibri"/>
              <a:cs typeface="Calibri" panose="020F0502020204030204" pitchFamily="34" charset="0"/>
            </a:endParaRPr>
          </a:p>
          <a:p>
            <a:pPr lvl="1"/>
            <a:r>
              <a:rPr lang="fr-CH">
                <a:latin typeface="Calibri" panose="020F0502020204030204" pitchFamily="34" charset="0"/>
                <a:cs typeface="Calibri" panose="020F0502020204030204" pitchFamily="34" charset="0"/>
              </a:rPr>
              <a:t>Pratiques quotidiennes et infrastructures scolaires</a:t>
            </a:r>
            <a:endParaRPr lang="fr-CH">
              <a:latin typeface="Calibri" panose="020F0502020204030204" pitchFamily="34" charset="0"/>
              <a:ea typeface="Calibri"/>
              <a:cs typeface="Calibri" panose="020F0502020204030204" pitchFamily="34" charset="0"/>
            </a:endParaRPr>
          </a:p>
          <a:p>
            <a:pPr lvl="2"/>
            <a:r>
              <a:rPr lang="fr-CH">
                <a:latin typeface="Calibri" panose="020F0502020204030204" pitchFamily="34" charset="0"/>
                <a:cs typeface="Calibri" panose="020F0502020204030204" pitchFamily="34" charset="0"/>
              </a:rPr>
              <a:t>Intégration de la durabilité dans les pratiques scolaires et les infrastructures (exemplarité et cohérence avec l’enseignement)</a:t>
            </a:r>
            <a:endParaRPr lang="fr-CH">
              <a:latin typeface="Calibri" panose="020F0502020204030204" pitchFamily="34" charset="0"/>
              <a:ea typeface="Calibri"/>
              <a:cs typeface="Calibri" panose="020F0502020204030204" pitchFamily="34" charset="0"/>
            </a:endParaRPr>
          </a:p>
          <a:p>
            <a:pPr lvl="2"/>
            <a:r>
              <a:rPr lang="fr-CH">
                <a:latin typeface="Calibri" panose="020F0502020204030204" pitchFamily="34" charset="0"/>
                <a:cs typeface="Calibri" panose="020F0502020204030204" pitchFamily="34" charset="0"/>
              </a:rPr>
              <a:t>École comme lieu d’expérimentation et d’apprentissage à une éducation à la durabilité</a:t>
            </a:r>
            <a:endParaRPr lang="fr-CH">
              <a:latin typeface="Calibri" panose="020F0502020204030204" pitchFamily="34" charset="0"/>
              <a:ea typeface="Calibri"/>
              <a:cs typeface="Calibri" panose="020F0502020204030204" pitchFamily="34" charset="0"/>
            </a:endParaRPr>
          </a:p>
          <a:p>
            <a:pPr lvl="2"/>
            <a:endParaRPr lang="fr-CH">
              <a:latin typeface="Calibri" panose="020F0502020204030204" pitchFamily="34" charset="0"/>
              <a:cs typeface="Calibri" panose="020F0502020204030204" pitchFamily="34" charset="0"/>
            </a:endParaRPr>
          </a:p>
          <a:p>
            <a:pPr lvl="2"/>
            <a:endParaRPr lang="fr-CH">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6847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CA339B-EA4F-475F-983C-30AD4DBE8183}"/>
              </a:ext>
            </a:extLst>
          </p:cNvPr>
          <p:cNvSpPr>
            <a:spLocks noGrp="1"/>
          </p:cNvSpPr>
          <p:nvPr>
            <p:ph type="ctrTitle"/>
          </p:nvPr>
        </p:nvSpPr>
        <p:spPr>
          <a:xfrm>
            <a:off x="1077238" y="4150247"/>
            <a:ext cx="15773400" cy="1470025"/>
          </a:xfrm>
        </p:spPr>
        <p:txBody>
          <a:bodyPr>
            <a:normAutofit/>
          </a:bodyPr>
          <a:lstStyle/>
          <a:p>
            <a:r>
              <a:rPr lang="fr-CH" sz="6600">
                <a:solidFill>
                  <a:srgbClr val="000000"/>
                </a:solidFill>
                <a:latin typeface="Calibri"/>
                <a:ea typeface="+mn-ea"/>
                <a:cs typeface="Calibri"/>
              </a:rPr>
              <a:t>Durabilité</a:t>
            </a:r>
            <a:endParaRPr lang="en-US">
              <a:ea typeface="+mn-ea"/>
            </a:endParaRPr>
          </a:p>
        </p:txBody>
      </p:sp>
    </p:spTree>
    <p:extLst>
      <p:ext uri="{BB962C8B-B14F-4D97-AF65-F5344CB8AC3E}">
        <p14:creationId xmlns:p14="http://schemas.microsoft.com/office/powerpoint/2010/main" val="1588163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7CC61347-48D3-2C67-613A-F6E15F467617}"/>
              </a:ext>
            </a:extLst>
          </p:cNvPr>
          <p:cNvSpPr>
            <a:spLocks noGrp="1"/>
          </p:cNvSpPr>
          <p:nvPr>
            <p:ph type="title"/>
          </p:nvPr>
        </p:nvSpPr>
        <p:spPr>
          <a:xfrm>
            <a:off x="1257300" y="409815"/>
            <a:ext cx="15773400" cy="1014412"/>
          </a:xfrm>
        </p:spPr>
        <p:txBody>
          <a:bodyPr>
            <a:normAutofit/>
          </a:bodyPr>
          <a:lstStyle/>
          <a:p>
            <a:pPr algn="ctr"/>
            <a:r>
              <a:rPr lang="fr-CH" sz="4400">
                <a:solidFill>
                  <a:srgbClr val="000000"/>
                </a:solidFill>
                <a:latin typeface="Calibri" panose="020F0502020204030204" pitchFamily="34" charset="0"/>
                <a:cs typeface="Calibri" panose="020F0502020204030204" pitchFamily="34" charset="0"/>
              </a:rPr>
              <a:t>APPROCHE INSTITUTIONNELLE GLOBALE</a:t>
            </a:r>
          </a:p>
        </p:txBody>
      </p:sp>
      <p:pic>
        <p:nvPicPr>
          <p:cNvPr id="4" name="Image 3">
            <a:extLst>
              <a:ext uri="{FF2B5EF4-FFF2-40B4-BE49-F238E27FC236}">
                <a16:creationId xmlns:a16="http://schemas.microsoft.com/office/drawing/2014/main" id="{1FB6D6F6-7447-0F78-D2F0-A59D02FF53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1906" y="1424227"/>
            <a:ext cx="12016432" cy="8110140"/>
          </a:xfrm>
          <a:prstGeom prst="rect">
            <a:avLst/>
          </a:prstGeom>
        </p:spPr>
      </p:pic>
      <p:sp>
        <p:nvSpPr>
          <p:cNvPr id="8" name="ZoneTexte 7">
            <a:extLst>
              <a:ext uri="{FF2B5EF4-FFF2-40B4-BE49-F238E27FC236}">
                <a16:creationId xmlns:a16="http://schemas.microsoft.com/office/drawing/2014/main" id="{1F74171B-995B-730D-9532-1E4110760A29}"/>
              </a:ext>
            </a:extLst>
          </p:cNvPr>
          <p:cNvSpPr txBox="1"/>
          <p:nvPr/>
        </p:nvSpPr>
        <p:spPr>
          <a:xfrm>
            <a:off x="311480" y="9738685"/>
            <a:ext cx="1250616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600" b="0" i="0">
                <a:solidFill>
                  <a:srgbClr val="333333"/>
                </a:solidFill>
                <a:effectLst/>
              </a:rPr>
              <a:t>Source : En chemin vers une démarche d’école durable et un concept global de durabilité. Guide. Cellule durabilité du DEF. 2026</a:t>
            </a:r>
            <a:endParaRPr lang="fr-CH" sz="1600" b="0" i="0">
              <a:solidFill>
                <a:srgbClr val="000000"/>
              </a:solidFill>
              <a:effectLst/>
              <a:latin typeface="+mn-lt"/>
              <a:cs typeface="Calibri"/>
            </a:endParaRPr>
          </a:p>
        </p:txBody>
      </p:sp>
    </p:spTree>
    <p:extLst>
      <p:ext uri="{BB962C8B-B14F-4D97-AF65-F5344CB8AC3E}">
        <p14:creationId xmlns:p14="http://schemas.microsoft.com/office/powerpoint/2010/main" val="916012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ACC24E-C415-A335-D2EC-FDEC49BDE00D}"/>
              </a:ext>
            </a:extLst>
          </p:cNvPr>
          <p:cNvSpPr>
            <a:spLocks noGrp="1"/>
          </p:cNvSpPr>
          <p:nvPr>
            <p:ph type="title"/>
          </p:nvPr>
        </p:nvSpPr>
        <p:spPr/>
        <p:txBody>
          <a:bodyPr/>
          <a:lstStyle/>
          <a:p>
            <a:r>
              <a:rPr lang="fr-CH">
                <a:latin typeface="Calibri"/>
                <a:ea typeface="Calibri"/>
                <a:cs typeface="Calibri"/>
              </a:rPr>
              <a:t>École vaudoise durable (depuis 2020)</a:t>
            </a:r>
          </a:p>
        </p:txBody>
      </p:sp>
      <p:sp>
        <p:nvSpPr>
          <p:cNvPr id="3" name="Espace réservé du contenu 2">
            <a:extLst>
              <a:ext uri="{FF2B5EF4-FFF2-40B4-BE49-F238E27FC236}">
                <a16:creationId xmlns:a16="http://schemas.microsoft.com/office/drawing/2014/main" id="{F13FB5FB-6829-D673-3E0F-F1F84F9BE824}"/>
              </a:ext>
            </a:extLst>
          </p:cNvPr>
          <p:cNvSpPr>
            <a:spLocks noGrp="1"/>
          </p:cNvSpPr>
          <p:nvPr>
            <p:ph idx="1"/>
          </p:nvPr>
        </p:nvSpPr>
        <p:spPr>
          <a:xfrm>
            <a:off x="1257300" y="2502461"/>
            <a:ext cx="15773400" cy="7000875"/>
          </a:xfrm>
        </p:spPr>
        <p:txBody>
          <a:bodyPr vert="horz" lIns="137160" tIns="68580" rIns="137160" bIns="68580" rtlCol="0" anchor="t">
            <a:noAutofit/>
          </a:bodyPr>
          <a:lstStyle/>
          <a:p>
            <a:pPr marL="0" indent="0">
              <a:buNone/>
            </a:pPr>
            <a:r>
              <a:rPr lang="fr-CH" sz="4400">
                <a:solidFill>
                  <a:srgbClr val="333333"/>
                </a:solidFill>
                <a:latin typeface="Calibri" panose="020F0502020204030204" pitchFamily="34" charset="0"/>
                <a:ea typeface="Roboto"/>
                <a:cs typeface="Calibri" panose="020F0502020204030204" pitchFamily="34" charset="0"/>
              </a:rPr>
              <a:t>Le système éducatif et de formation du Canton de Vaud a pour objectifs de :</a:t>
            </a:r>
          </a:p>
          <a:p>
            <a:r>
              <a:rPr lang="fr-CH" sz="4400">
                <a:solidFill>
                  <a:srgbClr val="333333"/>
                </a:solidFill>
                <a:latin typeface="Calibri" panose="020F0502020204030204" pitchFamily="34" charset="0"/>
                <a:ea typeface="Roboto"/>
                <a:cs typeface="Calibri" panose="020F0502020204030204" pitchFamily="34" charset="0"/>
              </a:rPr>
              <a:t>Participer à la construction d’une société durable, inscrite dans le respect des limites planétaires du système éducatif.</a:t>
            </a:r>
          </a:p>
          <a:p>
            <a:r>
              <a:rPr lang="fr-CH" sz="4400">
                <a:solidFill>
                  <a:srgbClr val="333333"/>
                </a:solidFill>
                <a:latin typeface="Calibri" panose="020F0502020204030204" pitchFamily="34" charset="0"/>
                <a:ea typeface="Roboto"/>
                <a:cs typeface="Calibri" panose="020F0502020204030204" pitchFamily="34" charset="0"/>
              </a:rPr>
              <a:t>Permettre à </a:t>
            </a:r>
            <a:r>
              <a:rPr lang="fr-CH" sz="4400" err="1">
                <a:solidFill>
                  <a:srgbClr val="333333"/>
                </a:solidFill>
                <a:latin typeface="Calibri" panose="020F0502020204030204" pitchFamily="34" charset="0"/>
                <a:ea typeface="Roboto"/>
                <a:cs typeface="Calibri" panose="020F0502020204030204" pitchFamily="34" charset="0"/>
              </a:rPr>
              <a:t>chacun·e</a:t>
            </a:r>
            <a:r>
              <a:rPr lang="fr-CH" sz="4400">
                <a:solidFill>
                  <a:srgbClr val="333333"/>
                </a:solidFill>
                <a:latin typeface="Calibri" panose="020F0502020204030204" pitchFamily="34" charset="0"/>
                <a:ea typeface="Roboto"/>
                <a:cs typeface="Calibri" panose="020F0502020204030204" pitchFamily="34" charset="0"/>
              </a:rPr>
              <a:t> d’acquérir les savoirs, les compétences, les valeurs et les attitudes nécessaires pour penser et agir, de manière autonome, face aux changements socio-environnementaux complexes, actuels et futurs.</a:t>
            </a:r>
          </a:p>
        </p:txBody>
      </p:sp>
    </p:spTree>
    <p:extLst>
      <p:ext uri="{BB962C8B-B14F-4D97-AF65-F5344CB8AC3E}">
        <p14:creationId xmlns:p14="http://schemas.microsoft.com/office/powerpoint/2010/main" val="514349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BDD4D9-D599-6CBA-3B61-815D13B1677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9727E2E-9A57-A61A-228C-3DF181DA55C1}"/>
              </a:ext>
            </a:extLst>
          </p:cNvPr>
          <p:cNvSpPr>
            <a:spLocks noGrp="1"/>
          </p:cNvSpPr>
          <p:nvPr>
            <p:ph type="title"/>
          </p:nvPr>
        </p:nvSpPr>
        <p:spPr>
          <a:xfrm>
            <a:off x="721519" y="5629273"/>
            <a:ext cx="4936331" cy="3679031"/>
          </a:xfrm>
        </p:spPr>
        <p:txBody>
          <a:bodyPr anchor="ctr">
            <a:normAutofit/>
          </a:bodyPr>
          <a:lstStyle/>
          <a:p>
            <a:r>
              <a:rPr lang="fr-CH" sz="5400">
                <a:latin typeface="Calibri"/>
                <a:ea typeface="Calibri"/>
                <a:cs typeface="Calibri"/>
              </a:rPr>
              <a:t>Deux chemins qui se rencontrent: </a:t>
            </a:r>
          </a:p>
        </p:txBody>
      </p:sp>
      <p:sp>
        <p:nvSpPr>
          <p:cNvPr id="3" name="Espace réservé du contenu 2">
            <a:extLst>
              <a:ext uri="{FF2B5EF4-FFF2-40B4-BE49-F238E27FC236}">
                <a16:creationId xmlns:a16="http://schemas.microsoft.com/office/drawing/2014/main" id="{1ABA3F74-B154-D80B-0FAE-4461CCA50D9D}"/>
              </a:ext>
            </a:extLst>
          </p:cNvPr>
          <p:cNvSpPr>
            <a:spLocks noGrp="1"/>
          </p:cNvSpPr>
          <p:nvPr>
            <p:ph idx="1"/>
          </p:nvPr>
        </p:nvSpPr>
        <p:spPr>
          <a:xfrm>
            <a:off x="6335973" y="6577781"/>
            <a:ext cx="11228119" cy="2730524"/>
          </a:xfrm>
        </p:spPr>
        <p:txBody>
          <a:bodyPr vert="horz" lIns="137160" tIns="68580" rIns="137160" bIns="68580" rtlCol="0" anchor="ctr">
            <a:normAutofit/>
          </a:bodyPr>
          <a:lstStyle/>
          <a:p>
            <a:r>
              <a:rPr lang="fr-CH" sz="4000"/>
              <a:t>Une entrée par l’action (</a:t>
            </a:r>
            <a:r>
              <a:rPr lang="fr-CH" sz="4000">
                <a:highlight>
                  <a:srgbClr val="FFFF00"/>
                </a:highlight>
              </a:rPr>
              <a:t>chemin actions</a:t>
            </a:r>
            <a:r>
              <a:rPr lang="fr-CH" sz="4000"/>
              <a:t>)</a:t>
            </a:r>
          </a:p>
          <a:p>
            <a:r>
              <a:rPr lang="fr-CH" sz="4000"/>
              <a:t>Une entrée par la formalisation dans un document stratégique : le concept global de durabilité (</a:t>
            </a:r>
            <a:r>
              <a:rPr lang="fr-CH" sz="4000">
                <a:highlight>
                  <a:srgbClr val="00FFFF"/>
                </a:highlight>
              </a:rPr>
              <a:t>chemin stratégie</a:t>
            </a:r>
            <a:r>
              <a:rPr lang="fr-CH" sz="4000"/>
              <a:t>)</a:t>
            </a:r>
          </a:p>
        </p:txBody>
      </p:sp>
      <p:pic>
        <p:nvPicPr>
          <p:cNvPr id="6" name="Image 5">
            <a:extLst>
              <a:ext uri="{FF2B5EF4-FFF2-40B4-BE49-F238E27FC236}">
                <a16:creationId xmlns:a16="http://schemas.microsoft.com/office/drawing/2014/main" id="{BD4965BA-EE18-2764-49F7-0500659E9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0741" y="609726"/>
            <a:ext cx="12686518" cy="5406063"/>
          </a:xfrm>
          <a:prstGeom prst="rect">
            <a:avLst/>
          </a:prstGeom>
        </p:spPr>
      </p:pic>
      <p:sp>
        <p:nvSpPr>
          <p:cNvPr id="8" name="ZoneTexte 7">
            <a:extLst>
              <a:ext uri="{FF2B5EF4-FFF2-40B4-BE49-F238E27FC236}">
                <a16:creationId xmlns:a16="http://schemas.microsoft.com/office/drawing/2014/main" id="{5E395DC8-D74D-9145-B7FB-3260CAAE151D}"/>
              </a:ext>
            </a:extLst>
          </p:cNvPr>
          <p:cNvSpPr txBox="1"/>
          <p:nvPr/>
        </p:nvSpPr>
        <p:spPr>
          <a:xfrm>
            <a:off x="311480" y="9738685"/>
            <a:ext cx="1250616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600" b="0" i="0">
                <a:solidFill>
                  <a:srgbClr val="333333"/>
                </a:solidFill>
                <a:effectLst/>
              </a:rPr>
              <a:t>Source : En chemin vers une démarche d’école durable et un concept global de durabilité. Guide. Cellule durabilité du DEF. 2026</a:t>
            </a:r>
            <a:endParaRPr lang="fr-CH" sz="1600" b="0" i="0">
              <a:solidFill>
                <a:srgbClr val="000000"/>
              </a:solidFill>
              <a:effectLst/>
              <a:latin typeface="+mn-lt"/>
              <a:cs typeface="Calibri"/>
            </a:endParaRPr>
          </a:p>
        </p:txBody>
      </p:sp>
    </p:spTree>
    <p:extLst>
      <p:ext uri="{BB962C8B-B14F-4D97-AF65-F5344CB8AC3E}">
        <p14:creationId xmlns:p14="http://schemas.microsoft.com/office/powerpoint/2010/main" val="1424738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7CA304-340D-E47C-0C0F-DDD6B311C5F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408525-DB0D-58F4-D039-B996DDFED45B}"/>
              </a:ext>
            </a:extLst>
          </p:cNvPr>
          <p:cNvSpPr>
            <a:spLocks noGrp="1"/>
          </p:cNvSpPr>
          <p:nvPr>
            <p:ph type="title"/>
          </p:nvPr>
        </p:nvSpPr>
        <p:spPr>
          <a:xfrm>
            <a:off x="721519" y="5629273"/>
            <a:ext cx="16804481" cy="3679031"/>
          </a:xfrm>
        </p:spPr>
        <p:txBody>
          <a:bodyPr anchor="ctr">
            <a:normAutofit/>
          </a:bodyPr>
          <a:lstStyle/>
          <a:p>
            <a:r>
              <a:rPr lang="fr-CH" b="1">
                <a:latin typeface="+mn-lt"/>
                <a:ea typeface="Calibri"/>
                <a:cs typeface="Calibri"/>
              </a:rPr>
              <a:t>Etape 0 : </a:t>
            </a:r>
            <a:r>
              <a:rPr lang="fr-CH" b="1">
                <a:latin typeface="+mn-lt"/>
              </a:rPr>
              <a:t>Définition du processus de création du concept global de durabilité </a:t>
            </a:r>
            <a:br>
              <a:rPr lang="fr-CH" b="1"/>
            </a:br>
            <a:r>
              <a:rPr lang="fr-CH" sz="5400" b="1">
                <a:latin typeface="Calibri"/>
                <a:ea typeface="Calibri"/>
                <a:cs typeface="Calibri"/>
              </a:rPr>
              <a:t>  </a:t>
            </a:r>
          </a:p>
        </p:txBody>
      </p:sp>
      <p:pic>
        <p:nvPicPr>
          <p:cNvPr id="4" name="Image 3">
            <a:extLst>
              <a:ext uri="{FF2B5EF4-FFF2-40B4-BE49-F238E27FC236}">
                <a16:creationId xmlns:a16="http://schemas.microsoft.com/office/drawing/2014/main" id="{04E34527-FCDB-7B3D-4300-E11F412BCE64}"/>
              </a:ext>
            </a:extLst>
          </p:cNvPr>
          <p:cNvPicPr>
            <a:picLocks noChangeAspect="1"/>
          </p:cNvPicPr>
          <p:nvPr/>
        </p:nvPicPr>
        <p:blipFill>
          <a:blip r:embed="rId3"/>
          <a:stretch>
            <a:fillRect/>
          </a:stretch>
        </p:blipFill>
        <p:spPr>
          <a:xfrm>
            <a:off x="2284972" y="669293"/>
            <a:ext cx="13037335" cy="5330454"/>
          </a:xfrm>
          <a:prstGeom prst="rect">
            <a:avLst/>
          </a:prstGeom>
        </p:spPr>
      </p:pic>
      <p:sp>
        <p:nvSpPr>
          <p:cNvPr id="6" name="ZoneTexte 5">
            <a:extLst>
              <a:ext uri="{FF2B5EF4-FFF2-40B4-BE49-F238E27FC236}">
                <a16:creationId xmlns:a16="http://schemas.microsoft.com/office/drawing/2014/main" id="{C3443895-F4D4-A04F-E2B3-212731CB146A}"/>
              </a:ext>
            </a:extLst>
          </p:cNvPr>
          <p:cNvSpPr txBox="1"/>
          <p:nvPr/>
        </p:nvSpPr>
        <p:spPr>
          <a:xfrm>
            <a:off x="311480" y="9738685"/>
            <a:ext cx="1250616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600" b="0" i="0">
                <a:solidFill>
                  <a:srgbClr val="333333"/>
                </a:solidFill>
                <a:effectLst/>
              </a:rPr>
              <a:t>Source : En chemin vers une démarche d’école durable et un concept global de durabilité. Guide. Cellule durabilité du DEF. 2026</a:t>
            </a:r>
            <a:endParaRPr lang="fr-CH" sz="1600" b="0" i="0">
              <a:solidFill>
                <a:srgbClr val="000000"/>
              </a:solidFill>
              <a:effectLst/>
              <a:latin typeface="+mn-lt"/>
              <a:cs typeface="Calibri"/>
            </a:endParaRPr>
          </a:p>
        </p:txBody>
      </p:sp>
    </p:spTree>
    <p:extLst>
      <p:ext uri="{BB962C8B-B14F-4D97-AF65-F5344CB8AC3E}">
        <p14:creationId xmlns:p14="http://schemas.microsoft.com/office/powerpoint/2010/main" val="2005528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342E64-66C3-BECF-601C-90E29CAD536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0EBCD3E-ED82-F836-A277-D2321B8A2410}"/>
              </a:ext>
            </a:extLst>
          </p:cNvPr>
          <p:cNvSpPr>
            <a:spLocks noGrp="1"/>
          </p:cNvSpPr>
          <p:nvPr>
            <p:ph type="title"/>
          </p:nvPr>
        </p:nvSpPr>
        <p:spPr>
          <a:xfrm>
            <a:off x="721519" y="5629273"/>
            <a:ext cx="16804481" cy="3679031"/>
          </a:xfrm>
        </p:spPr>
        <p:txBody>
          <a:bodyPr anchor="ctr">
            <a:normAutofit/>
          </a:bodyPr>
          <a:lstStyle/>
          <a:p>
            <a:r>
              <a:rPr lang="fr-CH" b="1">
                <a:latin typeface="+mn-lt"/>
                <a:ea typeface="Calibri"/>
                <a:cs typeface="Calibri"/>
              </a:rPr>
              <a:t>Etape 1 : </a:t>
            </a:r>
            <a:r>
              <a:rPr lang="fr-CH" b="1">
                <a:latin typeface="+mn-lt"/>
              </a:rPr>
              <a:t>Effectuer un état des lieux et identifier les enjeux</a:t>
            </a:r>
            <a:br>
              <a:rPr lang="fr-CH" b="1"/>
            </a:br>
            <a:r>
              <a:rPr lang="fr-CH" sz="5400" b="1">
                <a:latin typeface="Calibri"/>
                <a:ea typeface="Calibri"/>
                <a:cs typeface="Calibri"/>
              </a:rPr>
              <a:t>  </a:t>
            </a:r>
          </a:p>
        </p:txBody>
      </p:sp>
      <p:pic>
        <p:nvPicPr>
          <p:cNvPr id="6" name="Image 5">
            <a:extLst>
              <a:ext uri="{FF2B5EF4-FFF2-40B4-BE49-F238E27FC236}">
                <a16:creationId xmlns:a16="http://schemas.microsoft.com/office/drawing/2014/main" id="{74A477FC-7AD2-BDD6-799A-88E57A3C91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0140" y="797558"/>
            <a:ext cx="6498723" cy="5230048"/>
          </a:xfrm>
          <a:prstGeom prst="rect">
            <a:avLst/>
          </a:prstGeom>
        </p:spPr>
      </p:pic>
      <p:sp>
        <p:nvSpPr>
          <p:cNvPr id="10" name="ZoneTexte 9">
            <a:extLst>
              <a:ext uri="{FF2B5EF4-FFF2-40B4-BE49-F238E27FC236}">
                <a16:creationId xmlns:a16="http://schemas.microsoft.com/office/drawing/2014/main" id="{C48A849C-68DC-1052-97E7-C0586A4E64F4}"/>
              </a:ext>
            </a:extLst>
          </p:cNvPr>
          <p:cNvSpPr txBox="1"/>
          <p:nvPr/>
        </p:nvSpPr>
        <p:spPr>
          <a:xfrm>
            <a:off x="311480" y="9738685"/>
            <a:ext cx="1250616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600" b="0" i="0">
                <a:solidFill>
                  <a:srgbClr val="333333"/>
                </a:solidFill>
                <a:effectLst/>
              </a:rPr>
              <a:t>Source : En chemin vers une démarche d’école durable et un concept global de durabilité. Guide. Cellule durabilité du DEF. 2026</a:t>
            </a:r>
            <a:endParaRPr lang="fr-CH" sz="1600" b="0" i="0">
              <a:solidFill>
                <a:srgbClr val="000000"/>
              </a:solidFill>
              <a:effectLst/>
              <a:latin typeface="+mn-lt"/>
              <a:cs typeface="Calibri"/>
            </a:endParaRPr>
          </a:p>
        </p:txBody>
      </p:sp>
    </p:spTree>
    <p:extLst>
      <p:ext uri="{BB962C8B-B14F-4D97-AF65-F5344CB8AC3E}">
        <p14:creationId xmlns:p14="http://schemas.microsoft.com/office/powerpoint/2010/main" val="2357802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4B7601-691B-2E80-BAC8-8A557363ADA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6EA57DE-ECBA-3B25-73D6-3983B87C6E3C}"/>
              </a:ext>
            </a:extLst>
          </p:cNvPr>
          <p:cNvSpPr>
            <a:spLocks noGrp="1"/>
          </p:cNvSpPr>
          <p:nvPr>
            <p:ph type="title"/>
          </p:nvPr>
        </p:nvSpPr>
        <p:spPr>
          <a:xfrm>
            <a:off x="721519" y="5629273"/>
            <a:ext cx="16804481" cy="3679031"/>
          </a:xfrm>
        </p:spPr>
        <p:txBody>
          <a:bodyPr anchor="ctr">
            <a:normAutofit/>
          </a:bodyPr>
          <a:lstStyle/>
          <a:p>
            <a:r>
              <a:rPr lang="fr-CH" b="1">
                <a:latin typeface="+mn-lt"/>
                <a:ea typeface="Calibri"/>
                <a:cs typeface="Calibri"/>
              </a:rPr>
              <a:t>Etape 2 : </a:t>
            </a:r>
            <a:r>
              <a:rPr lang="fr-CH" b="1">
                <a:latin typeface="+mn-lt"/>
              </a:rPr>
              <a:t>Etablir une vision et des objectifs stratégiques</a:t>
            </a:r>
            <a:br>
              <a:rPr lang="fr-CH" b="1">
                <a:latin typeface="+mn-lt"/>
              </a:rPr>
            </a:br>
            <a:r>
              <a:rPr lang="fr-CH" sz="5400" b="1">
                <a:latin typeface="+mn-lt"/>
                <a:ea typeface="Calibri"/>
                <a:cs typeface="Calibri"/>
              </a:rPr>
              <a:t>  </a:t>
            </a:r>
          </a:p>
        </p:txBody>
      </p:sp>
      <p:pic>
        <p:nvPicPr>
          <p:cNvPr id="12" name="Image 11">
            <a:extLst>
              <a:ext uri="{FF2B5EF4-FFF2-40B4-BE49-F238E27FC236}">
                <a16:creationId xmlns:a16="http://schemas.microsoft.com/office/drawing/2014/main" id="{37C398E8-0EA7-6EAB-3B1F-B0EFDB1CBC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8855" y="142257"/>
            <a:ext cx="6483755" cy="6174727"/>
          </a:xfrm>
          <a:prstGeom prst="rect">
            <a:avLst/>
          </a:prstGeom>
        </p:spPr>
      </p:pic>
      <p:sp>
        <p:nvSpPr>
          <p:cNvPr id="14" name="ZoneTexte 13">
            <a:extLst>
              <a:ext uri="{FF2B5EF4-FFF2-40B4-BE49-F238E27FC236}">
                <a16:creationId xmlns:a16="http://schemas.microsoft.com/office/drawing/2014/main" id="{2AB8E4C8-FB1E-C302-4719-94403D35D2D1}"/>
              </a:ext>
            </a:extLst>
          </p:cNvPr>
          <p:cNvSpPr txBox="1"/>
          <p:nvPr/>
        </p:nvSpPr>
        <p:spPr>
          <a:xfrm>
            <a:off x="311480" y="9738685"/>
            <a:ext cx="1250616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600" b="0" i="0">
                <a:solidFill>
                  <a:srgbClr val="333333"/>
                </a:solidFill>
                <a:effectLst/>
              </a:rPr>
              <a:t>Source : En chemin vers une démarche d’école durable et un concept global de durabilité. Guide. Cellule durabilité du DEF. 2026</a:t>
            </a:r>
            <a:endParaRPr lang="fr-CH" sz="1600" b="0" i="0">
              <a:solidFill>
                <a:srgbClr val="000000"/>
              </a:solidFill>
              <a:effectLst/>
              <a:latin typeface="+mn-lt"/>
              <a:cs typeface="Calibri"/>
            </a:endParaRPr>
          </a:p>
        </p:txBody>
      </p:sp>
    </p:spTree>
    <p:extLst>
      <p:ext uri="{BB962C8B-B14F-4D97-AF65-F5344CB8AC3E}">
        <p14:creationId xmlns:p14="http://schemas.microsoft.com/office/powerpoint/2010/main" val="4676294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EAD1D9-9969-3D66-3406-25167B74B26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59D27B4-1849-C2AE-3FA0-7D7A734E157B}"/>
              </a:ext>
            </a:extLst>
          </p:cNvPr>
          <p:cNvSpPr>
            <a:spLocks noGrp="1"/>
          </p:cNvSpPr>
          <p:nvPr>
            <p:ph type="title"/>
          </p:nvPr>
        </p:nvSpPr>
        <p:spPr>
          <a:xfrm>
            <a:off x="721519" y="5629273"/>
            <a:ext cx="16804481" cy="3679031"/>
          </a:xfrm>
        </p:spPr>
        <p:txBody>
          <a:bodyPr anchor="ctr">
            <a:normAutofit/>
          </a:bodyPr>
          <a:lstStyle/>
          <a:p>
            <a:r>
              <a:rPr lang="fr-CH" b="1">
                <a:latin typeface="+mn-lt"/>
                <a:ea typeface="Calibri"/>
                <a:cs typeface="Calibri"/>
              </a:rPr>
              <a:t>Etape 3 : </a:t>
            </a:r>
            <a:r>
              <a:rPr lang="fr-CH" b="1">
                <a:latin typeface="+mn-lt"/>
              </a:rPr>
              <a:t>Identifier des actions et établir un plan d’action</a:t>
            </a:r>
            <a:br>
              <a:rPr lang="fr-CH" b="1">
                <a:latin typeface="+mn-lt"/>
              </a:rPr>
            </a:br>
            <a:r>
              <a:rPr lang="fr-CH" sz="5400" b="1">
                <a:latin typeface="+mn-lt"/>
                <a:ea typeface="Calibri"/>
                <a:cs typeface="Calibri"/>
              </a:rPr>
              <a:t>  </a:t>
            </a:r>
          </a:p>
        </p:txBody>
      </p:sp>
      <p:pic>
        <p:nvPicPr>
          <p:cNvPr id="6" name="Image 5">
            <a:extLst>
              <a:ext uri="{FF2B5EF4-FFF2-40B4-BE49-F238E27FC236}">
                <a16:creationId xmlns:a16="http://schemas.microsoft.com/office/drawing/2014/main" id="{2ED91127-CB0E-6378-308B-94D88E312E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4660" y="407267"/>
            <a:ext cx="7589313" cy="5592480"/>
          </a:xfrm>
          <a:prstGeom prst="rect">
            <a:avLst/>
          </a:prstGeom>
        </p:spPr>
      </p:pic>
      <p:sp>
        <p:nvSpPr>
          <p:cNvPr id="10" name="ZoneTexte 9">
            <a:extLst>
              <a:ext uri="{FF2B5EF4-FFF2-40B4-BE49-F238E27FC236}">
                <a16:creationId xmlns:a16="http://schemas.microsoft.com/office/drawing/2014/main" id="{A0E596B5-13FF-6B15-51FF-91E724FD1949}"/>
              </a:ext>
            </a:extLst>
          </p:cNvPr>
          <p:cNvSpPr txBox="1"/>
          <p:nvPr/>
        </p:nvSpPr>
        <p:spPr>
          <a:xfrm>
            <a:off x="311480" y="9738685"/>
            <a:ext cx="1250616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600" b="0" i="0">
                <a:solidFill>
                  <a:srgbClr val="333333"/>
                </a:solidFill>
                <a:effectLst/>
              </a:rPr>
              <a:t>Source : En chemin vers une démarche d’école durable et un concept global de durabilité. Guide. Cellule durabilité du DEF. 2026</a:t>
            </a:r>
            <a:endParaRPr lang="fr-CH" sz="1600" b="0" i="0">
              <a:solidFill>
                <a:srgbClr val="000000"/>
              </a:solidFill>
              <a:effectLst/>
              <a:latin typeface="+mn-lt"/>
              <a:cs typeface="Calibri"/>
            </a:endParaRPr>
          </a:p>
        </p:txBody>
      </p:sp>
    </p:spTree>
    <p:extLst>
      <p:ext uri="{BB962C8B-B14F-4D97-AF65-F5344CB8AC3E}">
        <p14:creationId xmlns:p14="http://schemas.microsoft.com/office/powerpoint/2010/main" val="758971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58BB2E-68A8-3AD5-7BCA-7D043F58AAE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31430D7-9B9B-2DC3-7E49-4E09F57EE72F}"/>
              </a:ext>
            </a:extLst>
          </p:cNvPr>
          <p:cNvSpPr>
            <a:spLocks noGrp="1"/>
          </p:cNvSpPr>
          <p:nvPr>
            <p:ph type="title"/>
          </p:nvPr>
        </p:nvSpPr>
        <p:spPr>
          <a:xfrm>
            <a:off x="721519" y="5629273"/>
            <a:ext cx="16804481" cy="3679031"/>
          </a:xfrm>
        </p:spPr>
        <p:txBody>
          <a:bodyPr anchor="ctr">
            <a:normAutofit/>
          </a:bodyPr>
          <a:lstStyle/>
          <a:p>
            <a:r>
              <a:rPr lang="fr-CH" b="1">
                <a:latin typeface="+mn-lt"/>
                <a:ea typeface="Calibri"/>
                <a:cs typeface="Calibri"/>
              </a:rPr>
              <a:t>Etape 4 : </a:t>
            </a:r>
            <a:r>
              <a:rPr lang="fr-CH" b="1">
                <a:latin typeface="+mn-lt"/>
              </a:rPr>
              <a:t>Rédiger et valider le concept global de durabilité</a:t>
            </a:r>
            <a:br>
              <a:rPr lang="fr-CH" b="1">
                <a:latin typeface="+mn-lt"/>
              </a:rPr>
            </a:br>
            <a:r>
              <a:rPr lang="fr-CH" sz="5400" b="1">
                <a:latin typeface="+mn-lt"/>
                <a:ea typeface="Calibri"/>
                <a:cs typeface="Calibri"/>
              </a:rPr>
              <a:t>  </a:t>
            </a:r>
          </a:p>
        </p:txBody>
      </p:sp>
      <p:pic>
        <p:nvPicPr>
          <p:cNvPr id="4" name="Image 3">
            <a:extLst>
              <a:ext uri="{FF2B5EF4-FFF2-40B4-BE49-F238E27FC236}">
                <a16:creationId xmlns:a16="http://schemas.microsoft.com/office/drawing/2014/main" id="{25B0BD04-1EBE-0CEF-1573-43C6C86124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0902" y="271018"/>
            <a:ext cx="6697561" cy="5246322"/>
          </a:xfrm>
          <a:prstGeom prst="rect">
            <a:avLst/>
          </a:prstGeom>
        </p:spPr>
      </p:pic>
      <p:sp>
        <p:nvSpPr>
          <p:cNvPr id="6" name="ZoneTexte 5">
            <a:extLst>
              <a:ext uri="{FF2B5EF4-FFF2-40B4-BE49-F238E27FC236}">
                <a16:creationId xmlns:a16="http://schemas.microsoft.com/office/drawing/2014/main" id="{0C03A78C-6840-47C3-6CD6-2943391033C3}"/>
              </a:ext>
            </a:extLst>
          </p:cNvPr>
          <p:cNvSpPr txBox="1"/>
          <p:nvPr/>
        </p:nvSpPr>
        <p:spPr>
          <a:xfrm>
            <a:off x="311480" y="9738685"/>
            <a:ext cx="1250616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600" b="0" i="0">
                <a:solidFill>
                  <a:srgbClr val="333333"/>
                </a:solidFill>
                <a:effectLst/>
              </a:rPr>
              <a:t>Source : En chemin vers une démarche d’école durable et un concept global de durabilité. Guide. Cellule durabilité du DEF. 2026</a:t>
            </a:r>
            <a:endParaRPr lang="fr-CH" sz="1600" b="0" i="0">
              <a:solidFill>
                <a:srgbClr val="000000"/>
              </a:solidFill>
              <a:effectLst/>
              <a:latin typeface="+mn-lt"/>
              <a:cs typeface="Calibri"/>
            </a:endParaRPr>
          </a:p>
        </p:txBody>
      </p:sp>
    </p:spTree>
    <p:extLst>
      <p:ext uri="{BB962C8B-B14F-4D97-AF65-F5344CB8AC3E}">
        <p14:creationId xmlns:p14="http://schemas.microsoft.com/office/powerpoint/2010/main" val="1935656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DED58B-F146-7D01-38EA-8EA6E759B2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0BAE81-F69E-5DA9-AC83-575B35E7D922}"/>
              </a:ext>
            </a:extLst>
          </p:cNvPr>
          <p:cNvSpPr>
            <a:spLocks noGrp="1"/>
          </p:cNvSpPr>
          <p:nvPr>
            <p:ph type="title"/>
          </p:nvPr>
        </p:nvSpPr>
        <p:spPr>
          <a:xfrm>
            <a:off x="721519" y="5629273"/>
            <a:ext cx="16804481" cy="3679031"/>
          </a:xfrm>
        </p:spPr>
        <p:txBody>
          <a:bodyPr anchor="ctr">
            <a:normAutofit/>
          </a:bodyPr>
          <a:lstStyle/>
          <a:p>
            <a:r>
              <a:rPr lang="fr-CH" b="1">
                <a:latin typeface="+mn-lt"/>
                <a:ea typeface="Calibri"/>
                <a:cs typeface="Calibri"/>
              </a:rPr>
              <a:t>Etape 5 : Mettre en œuvre le plan d’action et f</a:t>
            </a:r>
            <a:r>
              <a:rPr lang="fr-CH" b="1">
                <a:latin typeface="+mn-lt"/>
              </a:rPr>
              <a:t>aire un suivi</a:t>
            </a:r>
            <a:br>
              <a:rPr lang="fr-CH">
                <a:latin typeface="+mn-lt"/>
              </a:rPr>
            </a:br>
            <a:r>
              <a:rPr lang="fr-CH" sz="5400">
                <a:latin typeface="+mn-lt"/>
                <a:ea typeface="Calibri"/>
                <a:cs typeface="Calibri"/>
              </a:rPr>
              <a:t>  </a:t>
            </a:r>
          </a:p>
        </p:txBody>
      </p:sp>
      <p:pic>
        <p:nvPicPr>
          <p:cNvPr id="4" name="Image 3">
            <a:extLst>
              <a:ext uri="{FF2B5EF4-FFF2-40B4-BE49-F238E27FC236}">
                <a16:creationId xmlns:a16="http://schemas.microsoft.com/office/drawing/2014/main" id="{F3DD0E7E-A28B-C05E-3581-D13AC4AD14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1619" y="422861"/>
            <a:ext cx="6519749" cy="5799968"/>
          </a:xfrm>
          <a:prstGeom prst="rect">
            <a:avLst/>
          </a:prstGeom>
        </p:spPr>
      </p:pic>
      <p:sp>
        <p:nvSpPr>
          <p:cNvPr id="6" name="ZoneTexte 5">
            <a:extLst>
              <a:ext uri="{FF2B5EF4-FFF2-40B4-BE49-F238E27FC236}">
                <a16:creationId xmlns:a16="http://schemas.microsoft.com/office/drawing/2014/main" id="{4C77738C-C8E2-0D2C-9176-B1421F1EC440}"/>
              </a:ext>
            </a:extLst>
          </p:cNvPr>
          <p:cNvSpPr txBox="1"/>
          <p:nvPr/>
        </p:nvSpPr>
        <p:spPr>
          <a:xfrm>
            <a:off x="311480" y="9738685"/>
            <a:ext cx="1250616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600" b="0" i="0">
                <a:solidFill>
                  <a:srgbClr val="333333"/>
                </a:solidFill>
                <a:effectLst/>
              </a:rPr>
              <a:t>Source : En chemin vers une démarche d’école durable et un concept global de durabilité. Guide. Cellule durabilité du DEF. 2026</a:t>
            </a:r>
            <a:endParaRPr lang="fr-CH" sz="1600" b="0" i="0">
              <a:solidFill>
                <a:srgbClr val="000000"/>
              </a:solidFill>
              <a:effectLst/>
              <a:latin typeface="+mn-lt"/>
              <a:cs typeface="Calibri"/>
            </a:endParaRPr>
          </a:p>
        </p:txBody>
      </p:sp>
    </p:spTree>
    <p:extLst>
      <p:ext uri="{BB962C8B-B14F-4D97-AF65-F5344CB8AC3E}">
        <p14:creationId xmlns:p14="http://schemas.microsoft.com/office/powerpoint/2010/main" val="1518360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28600" y="9597734"/>
            <a:ext cx="17297400" cy="554639"/>
          </a:xfrm>
          <a:prstGeom prst="rect">
            <a:avLst/>
          </a:prstGeom>
        </p:spPr>
        <p:txBody>
          <a:bodyPr wrap="square" lIns="0" tIns="0" rIns="0" bIns="0" rtlCol="0" anchor="t">
            <a:spAutoFit/>
          </a:bodyPr>
          <a:lstStyle/>
          <a:p>
            <a:pPr>
              <a:lnSpc>
                <a:spcPts val="2193"/>
              </a:lnSpc>
            </a:pPr>
            <a:r>
              <a:rPr lang="en-US" sz="1600">
                <a:solidFill>
                  <a:srgbClr val="000000"/>
                </a:solidFill>
                <a:ea typeface="+mn-lt"/>
                <a:cs typeface="Calibri" panose="020F0502020204030204" pitchFamily="34" charset="0"/>
              </a:rPr>
              <a:t>Source (consultation Janvier 2026): </a:t>
            </a:r>
            <a:r>
              <a:rPr lang="en-US" sz="1600">
                <a:solidFill>
                  <a:srgbClr val="000000"/>
                </a:solidFill>
                <a:ea typeface="+mn-lt"/>
                <a:cs typeface="Calibri" panose="020F0502020204030204" pitchFamily="34" charset="0"/>
                <a:hlinkClick r:id="rId3">
                  <a:extLst>
                    <a:ext uri="{A12FA001-AC4F-418D-AE19-62706E023703}">
                      <ahyp:hlinkClr xmlns:ahyp="http://schemas.microsoft.com/office/drawing/2018/hyperlinkcolor" val="tx"/>
                    </a:ext>
                  </a:extLst>
                </a:hlinkClick>
              </a:rPr>
              <a:t>Cellule durabilité</a:t>
            </a:r>
            <a:r>
              <a:rPr lang="en-US" sz="1600">
                <a:solidFill>
                  <a:srgbClr val="000000"/>
                </a:solidFill>
                <a:ea typeface="+mn-lt"/>
                <a:cs typeface="Calibri" panose="020F0502020204030204" pitchFamily="34" charset="0"/>
              </a:rPr>
              <a:t> </a:t>
            </a:r>
          </a:p>
          <a:p>
            <a:pPr>
              <a:lnSpc>
                <a:spcPts val="2193"/>
              </a:lnSpc>
            </a:pPr>
            <a:r>
              <a:rPr lang="fr-CH" sz="1600"/>
              <a:t>Limites planétaires, état septembre 2025 (</a:t>
            </a:r>
            <a:r>
              <a:rPr lang="fr-CH" sz="1600" err="1"/>
              <a:t>Licensed</a:t>
            </a:r>
            <a:r>
              <a:rPr lang="fr-CH" sz="1600"/>
              <a:t> </a:t>
            </a:r>
            <a:r>
              <a:rPr lang="fr-CH" sz="1600" err="1"/>
              <a:t>under</a:t>
            </a:r>
            <a:r>
              <a:rPr lang="fr-CH" sz="1600"/>
              <a:t> CC BY-NC-ND 3.0. </a:t>
            </a:r>
            <a:r>
              <a:rPr lang="fr-CH" sz="1600" err="1"/>
              <a:t>Credit</a:t>
            </a:r>
            <a:r>
              <a:rPr lang="fr-CH" sz="1600"/>
              <a:t>: "Azote for Stockholm </a:t>
            </a:r>
            <a:r>
              <a:rPr lang="fr-CH" sz="1600" err="1"/>
              <a:t>Resilience</a:t>
            </a:r>
            <a:r>
              <a:rPr lang="fr-CH" sz="1600"/>
              <a:t> Centre, </a:t>
            </a:r>
            <a:r>
              <a:rPr lang="fr-CH" sz="1600" err="1"/>
              <a:t>based</a:t>
            </a:r>
            <a:r>
              <a:rPr lang="fr-CH" sz="1600"/>
              <a:t> on </a:t>
            </a:r>
            <a:r>
              <a:rPr lang="fr-CH" sz="1600" err="1"/>
              <a:t>analysis</a:t>
            </a:r>
            <a:r>
              <a:rPr lang="fr-CH" sz="1600"/>
              <a:t> in </a:t>
            </a:r>
            <a:r>
              <a:rPr lang="fr-CH" sz="1600" err="1"/>
              <a:t>Sakschewski</a:t>
            </a:r>
            <a:r>
              <a:rPr lang="fr-CH" sz="1600"/>
              <a:t> and Caesar et al. 2025)</a:t>
            </a:r>
            <a:endParaRPr lang="en-US" sz="1600">
              <a:solidFill>
                <a:srgbClr val="000000"/>
              </a:solidFill>
              <a:cs typeface="Calibri" panose="020F0502020204030204" pitchFamily="34" charset="0"/>
            </a:endParaRPr>
          </a:p>
        </p:txBody>
      </p:sp>
      <p:sp>
        <p:nvSpPr>
          <p:cNvPr id="4" name="TextBox 4"/>
          <p:cNvSpPr txBox="1"/>
          <p:nvPr/>
        </p:nvSpPr>
        <p:spPr>
          <a:xfrm>
            <a:off x="1028700" y="609600"/>
            <a:ext cx="6286500" cy="762000"/>
          </a:xfrm>
          <a:prstGeom prst="rect">
            <a:avLst/>
          </a:prstGeom>
        </p:spPr>
        <p:txBody>
          <a:bodyPr wrap="square" lIns="0" tIns="0" rIns="0" bIns="0" rtlCol="0" anchor="t">
            <a:spAutoFit/>
          </a:bodyPr>
          <a:lstStyle/>
          <a:p>
            <a:pPr algn="ctr">
              <a:lnSpc>
                <a:spcPts val="6299"/>
              </a:lnSpc>
            </a:pPr>
            <a:r>
              <a:rPr lang="en-US" sz="4400">
                <a:solidFill>
                  <a:srgbClr val="000000"/>
                </a:solidFill>
                <a:latin typeface="Calibri"/>
                <a:cs typeface="Calibri"/>
              </a:rPr>
              <a:t>LIMITES PLANÉTAIRES</a:t>
            </a:r>
          </a:p>
        </p:txBody>
      </p:sp>
      <p:pic>
        <p:nvPicPr>
          <p:cNvPr id="6" name="Image 5" descr="Une image contenant texte, capture d’écran, diagramme, conception&#10;&#10;Le contenu généré par l’IA peut être incorrect.">
            <a:extLst>
              <a:ext uri="{FF2B5EF4-FFF2-40B4-BE49-F238E27FC236}">
                <a16:creationId xmlns:a16="http://schemas.microsoft.com/office/drawing/2014/main" id="{847489B2-819C-46FE-DF50-636A0019A1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9552" y="1258111"/>
            <a:ext cx="14255496" cy="833962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609600"/>
            <a:ext cx="13529522" cy="762000"/>
          </a:xfrm>
          <a:prstGeom prst="rect">
            <a:avLst/>
          </a:prstGeom>
        </p:spPr>
        <p:txBody>
          <a:bodyPr lIns="0" tIns="0" rIns="0" bIns="0" rtlCol="0" anchor="t">
            <a:spAutoFit/>
          </a:bodyPr>
          <a:lstStyle/>
          <a:p>
            <a:pPr>
              <a:lnSpc>
                <a:spcPts val="6299"/>
              </a:lnSpc>
            </a:pPr>
            <a:r>
              <a:rPr lang="en-US" sz="4400">
                <a:solidFill>
                  <a:srgbClr val="000000"/>
                </a:solidFill>
                <a:latin typeface="Calibri"/>
                <a:cs typeface="Calibri"/>
              </a:rPr>
              <a:t>DURABILITÉ : CONCEPTION ACADÉMIQUE</a:t>
            </a:r>
          </a:p>
        </p:txBody>
      </p:sp>
      <p:sp>
        <p:nvSpPr>
          <p:cNvPr id="3" name="TextBox 3"/>
          <p:cNvSpPr txBox="1"/>
          <p:nvPr/>
        </p:nvSpPr>
        <p:spPr>
          <a:xfrm>
            <a:off x="1028700" y="1866900"/>
            <a:ext cx="15357913" cy="6421117"/>
          </a:xfrm>
          <a:prstGeom prst="rect">
            <a:avLst/>
          </a:prstGeom>
        </p:spPr>
        <p:txBody>
          <a:bodyPr lIns="0" tIns="0" rIns="0" bIns="0" rtlCol="0" anchor="t">
            <a:spAutoFit/>
          </a:bodyPr>
          <a:lstStyle/>
          <a:p>
            <a:r>
              <a:rPr lang="fr-CH" sz="4400"/>
              <a:t>La durabilité « vise à maintenir l'impact des activités humaines dans les limites écologiques de la planète tout en assurant les besoins fondamentaux de toutes et tous, et en favorisant l'équité dans toutes ses dimensions » (conception du Centre de compétences en durabilité de l’Université de Lausanne, consulté en octobre 2025).</a:t>
            </a:r>
          </a:p>
          <a:p>
            <a:br>
              <a:rPr lang="fr-CH" sz="4400"/>
            </a:br>
            <a:endParaRPr lang="fr-CH" sz="4400"/>
          </a:p>
          <a:p>
            <a:r>
              <a:rPr lang="fr-CH" sz="1600" u="sng">
                <a:hlinkClick r:id="rId3"/>
              </a:rPr>
              <a:t>Source : https://www.unil.ch/unil/fr/home/menuinst/universite/organisation-universite/unites-et-services/centre-de-competence-en-durabilite.html</a:t>
            </a:r>
            <a:endParaRPr lang="fr-CH" sz="1600"/>
          </a:p>
          <a:p>
            <a:pPr algn="just">
              <a:spcBef>
                <a:spcPct val="0"/>
              </a:spcBef>
            </a:pPr>
            <a:endParaRPr lang="en-US" sz="2100" u="sng">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lnSpc>
                <a:spcPts val="3480"/>
              </a:lnSpc>
              <a:spcBef>
                <a:spcPct val="0"/>
              </a:spcBef>
            </a:pPr>
            <a:endParaRPr lang="en-US" sz="290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51256594-0383-3A28-A377-9DEDD7B29E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0" y="3230814"/>
            <a:ext cx="6470925" cy="6381801"/>
          </a:xfrm>
          <a:prstGeom prst="rect">
            <a:avLst/>
          </a:prstGeom>
        </p:spPr>
      </p:pic>
      <p:sp>
        <p:nvSpPr>
          <p:cNvPr id="3" name="TextBox 3"/>
          <p:cNvSpPr txBox="1"/>
          <p:nvPr/>
        </p:nvSpPr>
        <p:spPr>
          <a:xfrm>
            <a:off x="179502" y="8732759"/>
            <a:ext cx="17482856" cy="1759712"/>
          </a:xfrm>
          <a:prstGeom prst="rect">
            <a:avLst/>
          </a:prstGeom>
        </p:spPr>
        <p:txBody>
          <a:bodyPr wrap="square" lIns="0" tIns="0" rIns="0" bIns="0" rtlCol="0" anchor="t">
            <a:spAutoFit/>
          </a:bodyPr>
          <a:lstStyle/>
          <a:p>
            <a:pPr>
              <a:lnSpc>
                <a:spcPts val="2793"/>
              </a:lnSpc>
            </a:pPr>
            <a:r>
              <a:rPr lang="en-US" sz="1600">
                <a:solidFill>
                  <a:srgbClr val="000000"/>
                </a:solidFill>
                <a:latin typeface="+mj-lt"/>
                <a:cs typeface="Calibri" panose="020F0502020204030204" pitchFamily="34" charset="0"/>
              </a:rPr>
              <a:t>Sources : </a:t>
            </a:r>
          </a:p>
          <a:p>
            <a:pPr>
              <a:lnSpc>
                <a:spcPts val="2793"/>
              </a:lnSpc>
            </a:pPr>
            <a:r>
              <a:rPr lang="fr-CH" sz="1600">
                <a:latin typeface="+mj-lt"/>
              </a:rPr>
              <a:t>Les 17 Objectifs de développement durable, Nations-Unies, 2015</a:t>
            </a:r>
            <a:endParaRPr lang="en-US" sz="1600">
              <a:solidFill>
                <a:srgbClr val="000000"/>
              </a:solidFill>
              <a:latin typeface="+mj-lt"/>
              <a:cs typeface="Calibri" panose="020F0502020204030204" pitchFamily="34" charset="0"/>
            </a:endParaRPr>
          </a:p>
          <a:p>
            <a:pPr>
              <a:lnSpc>
                <a:spcPts val="2793"/>
              </a:lnSpc>
            </a:pPr>
            <a:r>
              <a:rPr lang="en-US" sz="1600" u="sng" err="1">
                <a:solidFill>
                  <a:srgbClr val="000000"/>
                </a:solidFill>
                <a:latin typeface="+mj-lt"/>
                <a:cs typeface="Calibri" panose="020F0502020204030204" pitchFamily="34" charset="0"/>
                <a:hlinkClick r:id="rId4" tooltip="https://www.ecolevaudoisedurable.ch/vision-et-durabilite/durabilite-explications">
                  <a:extLst>
                    <a:ext uri="{A12FA001-AC4F-418D-AE19-62706E023703}">
                      <ahyp:hlinkClr xmlns:ahyp="http://schemas.microsoft.com/office/drawing/2018/hyperlinkcolor" val="tx"/>
                    </a:ext>
                  </a:extLst>
                </a:hlinkClick>
              </a:rPr>
              <a:t>Modèle</a:t>
            </a:r>
            <a:r>
              <a:rPr lang="en-US" sz="1600" u="sng">
                <a:solidFill>
                  <a:srgbClr val="000000"/>
                </a:solidFill>
                <a:latin typeface="+mj-lt"/>
                <a:cs typeface="Calibri" panose="020F0502020204030204" pitchFamily="34" charset="0"/>
                <a:hlinkClick r:id="rId4" tooltip="https://www.ecolevaudoisedurable.ch/vision-et-durabilite/durabilite-explications">
                  <a:extLst>
                    <a:ext uri="{A12FA001-AC4F-418D-AE19-62706E023703}">
                      <ahyp:hlinkClr xmlns:ahyp="http://schemas.microsoft.com/office/drawing/2018/hyperlinkcolor" val="tx"/>
                    </a:ext>
                  </a:extLst>
                </a:hlinkClick>
              </a:rPr>
              <a:t> du donut, </a:t>
            </a:r>
            <a:r>
              <a:rPr lang="en-US" sz="1600" u="sng" err="1">
                <a:solidFill>
                  <a:srgbClr val="000000"/>
                </a:solidFill>
                <a:latin typeface="+mj-lt"/>
                <a:cs typeface="Calibri" panose="020F0502020204030204" pitchFamily="34" charset="0"/>
                <a:hlinkClick r:id="rId4" tooltip="https://www.ecolevaudoisedurable.ch/vision-et-durabilite/durabilite-explications">
                  <a:extLst>
                    <a:ext uri="{A12FA001-AC4F-418D-AE19-62706E023703}">
                      <ahyp:hlinkClr xmlns:ahyp="http://schemas.microsoft.com/office/drawing/2018/hyperlinkcolor" val="tx"/>
                    </a:ext>
                  </a:extLst>
                </a:hlinkClick>
              </a:rPr>
              <a:t>d’après</a:t>
            </a:r>
            <a:r>
              <a:rPr lang="en-US" sz="1600" u="sng">
                <a:solidFill>
                  <a:srgbClr val="000000"/>
                </a:solidFill>
                <a:latin typeface="+mj-lt"/>
                <a:cs typeface="Calibri" panose="020F0502020204030204" pitchFamily="34" charset="0"/>
                <a:hlinkClick r:id="rId4" tooltip="https://www.ecolevaudoisedurable.ch/vision-et-durabilite/durabilite-explications">
                  <a:extLst>
                    <a:ext uri="{A12FA001-AC4F-418D-AE19-62706E023703}">
                      <ahyp:hlinkClr xmlns:ahyp="http://schemas.microsoft.com/office/drawing/2018/hyperlinkcolor" val="tx"/>
                    </a:ext>
                  </a:extLst>
                </a:hlinkClick>
              </a:rPr>
              <a:t> Raworth, 2018, </a:t>
            </a:r>
            <a:r>
              <a:rPr lang="en-US" sz="1600" u="sng" err="1">
                <a:solidFill>
                  <a:srgbClr val="000000"/>
                </a:solidFill>
                <a:latin typeface="+mj-lt"/>
                <a:cs typeface="Calibri" panose="020F0502020204030204" pitchFamily="34" charset="0"/>
                <a:hlinkClick r:id="rId4" tooltip="https://www.ecolevaudoisedurable.ch/vision-et-durabilite/durabilite-explications">
                  <a:extLst>
                    <a:ext uri="{A12FA001-AC4F-418D-AE19-62706E023703}">
                      <ahyp:hlinkClr xmlns:ahyp="http://schemas.microsoft.com/office/drawing/2018/hyperlinkcolor" val="tx"/>
                    </a:ext>
                  </a:extLst>
                </a:hlinkClick>
              </a:rPr>
              <a:t>traduit</a:t>
            </a:r>
            <a:r>
              <a:rPr lang="en-US" sz="1600" u="sng">
                <a:solidFill>
                  <a:srgbClr val="000000"/>
                </a:solidFill>
                <a:latin typeface="+mj-lt"/>
                <a:cs typeface="Calibri" panose="020F0502020204030204" pitchFamily="34" charset="0"/>
                <a:hlinkClick r:id="rId4" tooltip="https://www.ecolevaudoisedurable.ch/vision-et-durabilite/durabilite-explications">
                  <a:extLst>
                    <a:ext uri="{A12FA001-AC4F-418D-AE19-62706E023703}">
                      <ahyp:hlinkClr xmlns:ahyp="http://schemas.microsoft.com/office/drawing/2018/hyperlinkcolor" val="tx"/>
                    </a:ext>
                  </a:extLst>
                </a:hlinkClick>
              </a:rPr>
              <a:t> par la Cellule durabilité</a:t>
            </a:r>
          </a:p>
          <a:p>
            <a:pPr>
              <a:lnSpc>
                <a:spcPts val="2793"/>
              </a:lnSpc>
            </a:pPr>
            <a:r>
              <a:rPr lang="fr-CH" sz="1600">
                <a:latin typeface="+mj-lt"/>
              </a:rPr>
              <a:t>Limites planétaires, état septembre 2025 (</a:t>
            </a:r>
            <a:r>
              <a:rPr lang="fr-CH" sz="1600" err="1">
                <a:latin typeface="+mj-lt"/>
              </a:rPr>
              <a:t>Licensed</a:t>
            </a:r>
            <a:r>
              <a:rPr lang="fr-CH" sz="1600">
                <a:latin typeface="+mj-lt"/>
              </a:rPr>
              <a:t> </a:t>
            </a:r>
            <a:r>
              <a:rPr lang="fr-CH" sz="1600" err="1">
                <a:latin typeface="+mj-lt"/>
              </a:rPr>
              <a:t>under</a:t>
            </a:r>
            <a:r>
              <a:rPr lang="fr-CH" sz="1600">
                <a:latin typeface="+mj-lt"/>
              </a:rPr>
              <a:t> CC BY-NC-ND 3.0. Credit: "Azote for Stockholm </a:t>
            </a:r>
            <a:r>
              <a:rPr lang="fr-CH" sz="1600" err="1">
                <a:latin typeface="+mj-lt"/>
              </a:rPr>
              <a:t>Resilience</a:t>
            </a:r>
            <a:r>
              <a:rPr lang="fr-CH" sz="1600">
                <a:latin typeface="+mj-lt"/>
              </a:rPr>
              <a:t> Centre, </a:t>
            </a:r>
            <a:r>
              <a:rPr lang="fr-CH" sz="1600" err="1">
                <a:latin typeface="+mj-lt"/>
              </a:rPr>
              <a:t>based</a:t>
            </a:r>
            <a:r>
              <a:rPr lang="fr-CH" sz="1600">
                <a:latin typeface="+mj-lt"/>
              </a:rPr>
              <a:t> on </a:t>
            </a:r>
            <a:r>
              <a:rPr lang="fr-CH" sz="1600" err="1">
                <a:latin typeface="+mj-lt"/>
              </a:rPr>
              <a:t>analysis</a:t>
            </a:r>
            <a:r>
              <a:rPr lang="fr-CH" sz="1600">
                <a:latin typeface="+mj-lt"/>
              </a:rPr>
              <a:t> in </a:t>
            </a:r>
            <a:r>
              <a:rPr lang="fr-CH" sz="1600" err="1">
                <a:latin typeface="+mj-lt"/>
              </a:rPr>
              <a:t>Sakschewski</a:t>
            </a:r>
            <a:r>
              <a:rPr lang="fr-CH" sz="1600">
                <a:latin typeface="+mj-lt"/>
              </a:rPr>
              <a:t> and Caesar et al. 2025)</a:t>
            </a:r>
            <a:endParaRPr lang="en-US" sz="1600">
              <a:solidFill>
                <a:srgbClr val="000000"/>
              </a:solidFill>
              <a:latin typeface="+mj-lt"/>
              <a:cs typeface="Calibri" panose="020F0502020204030204" pitchFamily="34" charset="0"/>
            </a:endParaRPr>
          </a:p>
          <a:p>
            <a:pPr>
              <a:lnSpc>
                <a:spcPts val="2793"/>
              </a:lnSpc>
            </a:pPr>
            <a:endParaRPr lang="en-US" sz="1600" u="sng">
              <a:solidFill>
                <a:srgbClr val="000000"/>
              </a:solidFill>
              <a:latin typeface="+mj-lt"/>
              <a:cs typeface="Calibri" panose="020F0502020204030204" pitchFamily="34" charset="0"/>
              <a:hlinkClick r:id="rId4" tooltip="https://www.ecolevaudoisedurable.ch/vision-et-durabilite/durabilite-explications">
                <a:extLst>
                  <a:ext uri="{A12FA001-AC4F-418D-AE19-62706E023703}">
                    <ahyp:hlinkClr xmlns:ahyp="http://schemas.microsoft.com/office/drawing/2018/hyperlinkcolor" val="tx"/>
                  </a:ext>
                </a:extLst>
              </a:hlinkClick>
            </a:endParaRPr>
          </a:p>
        </p:txBody>
      </p:sp>
      <p:cxnSp>
        <p:nvCxnSpPr>
          <p:cNvPr id="7" name="Straight Arrow Connector 6">
            <a:extLst>
              <a:ext uri="{FF2B5EF4-FFF2-40B4-BE49-F238E27FC236}">
                <a16:creationId xmlns:a16="http://schemas.microsoft.com/office/drawing/2014/main" id="{0E5C3986-40A1-E753-A1E2-061961F29024}"/>
              </a:ext>
            </a:extLst>
          </p:cNvPr>
          <p:cNvCxnSpPr>
            <a:cxnSpLocks/>
          </p:cNvCxnSpPr>
          <p:nvPr/>
        </p:nvCxnSpPr>
        <p:spPr>
          <a:xfrm flipV="1">
            <a:off x="7044237" y="6136407"/>
            <a:ext cx="5129566" cy="91359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60007B5-30BA-4AD1-B926-3E38502DB9B9}"/>
              </a:ext>
            </a:extLst>
          </p:cNvPr>
          <p:cNvCxnSpPr>
            <a:cxnSpLocks/>
          </p:cNvCxnSpPr>
          <p:nvPr/>
        </p:nvCxnSpPr>
        <p:spPr>
          <a:xfrm>
            <a:off x="9647150" y="2495222"/>
            <a:ext cx="2180001" cy="200599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3FFD852-7F3C-E04E-6780-66178634869A}"/>
              </a:ext>
            </a:extLst>
          </p:cNvPr>
          <p:cNvPicPr>
            <a:picLocks noChangeAspect="1"/>
          </p:cNvPicPr>
          <p:nvPr/>
        </p:nvPicPr>
        <p:blipFill>
          <a:blip r:embed="rId5"/>
          <a:stretch>
            <a:fillRect/>
          </a:stretch>
        </p:blipFill>
        <p:spPr>
          <a:xfrm>
            <a:off x="1822537" y="5800773"/>
            <a:ext cx="4778679" cy="2678124"/>
          </a:xfrm>
          <a:prstGeom prst="rect">
            <a:avLst/>
          </a:prstGeom>
        </p:spPr>
      </p:pic>
      <p:sp>
        <p:nvSpPr>
          <p:cNvPr id="4" name="TextBox 4"/>
          <p:cNvSpPr txBox="1"/>
          <p:nvPr/>
        </p:nvSpPr>
        <p:spPr>
          <a:xfrm>
            <a:off x="685800" y="433667"/>
            <a:ext cx="13529522" cy="762000"/>
          </a:xfrm>
          <a:prstGeom prst="rect">
            <a:avLst/>
          </a:prstGeom>
        </p:spPr>
        <p:txBody>
          <a:bodyPr lIns="0" tIns="0" rIns="0" bIns="0" rtlCol="0" anchor="t">
            <a:spAutoFit/>
          </a:bodyPr>
          <a:lstStyle/>
          <a:p>
            <a:pPr>
              <a:lnSpc>
                <a:spcPts val="6299"/>
              </a:lnSpc>
            </a:pPr>
            <a:r>
              <a:rPr lang="en-US" sz="4400">
                <a:solidFill>
                  <a:srgbClr val="000000"/>
                </a:solidFill>
                <a:latin typeface="Calibri"/>
                <a:cs typeface="Calibri"/>
              </a:rPr>
              <a:t>MODÈLE DU DONUT</a:t>
            </a:r>
            <a:endParaRPr lang="en-US" sz="4400">
              <a:solidFill>
                <a:srgbClr val="000000"/>
              </a:solidFill>
            </a:endParaRPr>
          </a:p>
        </p:txBody>
      </p:sp>
      <p:pic>
        <p:nvPicPr>
          <p:cNvPr id="5" name="Image 4" descr="Une image contenant texte, capture d’écran, diagramme, conception&#10;&#10;Le contenu généré par l’IA peut être incorrect.">
            <a:extLst>
              <a:ext uri="{FF2B5EF4-FFF2-40B4-BE49-F238E27FC236}">
                <a16:creationId xmlns:a16="http://schemas.microsoft.com/office/drawing/2014/main" id="{C66A05B8-C0FB-75B4-BBE6-100FF97A02A3}"/>
              </a:ext>
            </a:extLst>
          </p:cNvPr>
          <p:cNvPicPr>
            <a:picLocks noChangeAspect="1"/>
          </p:cNvPicPr>
          <p:nvPr/>
        </p:nvPicPr>
        <p:blipFill>
          <a:blip r:embed="rId6">
            <a:extLst>
              <a:ext uri="{28A0092B-C50C-407E-A947-70E740481C1C}">
                <a14:useLocalDpi xmlns:a14="http://schemas.microsoft.com/office/drawing/2010/main" val="0"/>
              </a:ext>
            </a:extLst>
          </a:blip>
          <a:srcRect r="41407"/>
          <a:stretch>
            <a:fillRect/>
          </a:stretch>
        </p:blipFill>
        <p:spPr>
          <a:xfrm>
            <a:off x="5563788" y="967765"/>
            <a:ext cx="3875194" cy="386908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CB6B0-0F5A-0272-EB3E-86530B26F4AB}"/>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2105CE61-7C92-2CCB-371C-286AE4DA42EE}"/>
              </a:ext>
            </a:extLst>
          </p:cNvPr>
          <p:cNvSpPr txBox="1"/>
          <p:nvPr/>
        </p:nvSpPr>
        <p:spPr>
          <a:xfrm>
            <a:off x="609600" y="114300"/>
            <a:ext cx="13529522" cy="762000"/>
          </a:xfrm>
          <a:prstGeom prst="rect">
            <a:avLst/>
          </a:prstGeom>
        </p:spPr>
        <p:txBody>
          <a:bodyPr lIns="0" tIns="0" rIns="0" bIns="0" rtlCol="0" anchor="t">
            <a:spAutoFit/>
          </a:bodyPr>
          <a:lstStyle/>
          <a:p>
            <a:pPr>
              <a:lnSpc>
                <a:spcPts val="6299"/>
              </a:lnSpc>
            </a:pPr>
            <a:r>
              <a:rPr lang="en-US" sz="4400">
                <a:solidFill>
                  <a:srgbClr val="000000"/>
                </a:solidFill>
                <a:latin typeface="Calibri"/>
                <a:cs typeface="Calibri"/>
              </a:rPr>
              <a:t>MODÈLE DU DONUT</a:t>
            </a:r>
            <a:endParaRPr lang="en-US" sz="1600">
              <a:solidFill>
                <a:srgbClr val="000000"/>
              </a:solidFill>
            </a:endParaRPr>
          </a:p>
        </p:txBody>
      </p:sp>
      <p:pic>
        <p:nvPicPr>
          <p:cNvPr id="5" name="Image 4" descr="Une image contenant cercle, logo, Emblème, symbole&#10;&#10;Le contenu généré par l’IA peut être incorrect.">
            <a:extLst>
              <a:ext uri="{FF2B5EF4-FFF2-40B4-BE49-F238E27FC236}">
                <a16:creationId xmlns:a16="http://schemas.microsoft.com/office/drawing/2014/main" id="{EE42EB87-DB49-CCC9-B585-9FE4E355E2EE}"/>
              </a:ext>
            </a:extLst>
          </p:cNvPr>
          <p:cNvPicPr>
            <a:picLocks noChangeAspect="1"/>
          </p:cNvPicPr>
          <p:nvPr/>
        </p:nvPicPr>
        <p:blipFill>
          <a:blip r:embed="rId3">
            <a:extLst>
              <a:ext uri="{28A0092B-C50C-407E-A947-70E740481C1C}">
                <a14:useLocalDpi xmlns:a14="http://schemas.microsoft.com/office/drawing/2010/main" val="0"/>
              </a:ext>
            </a:extLst>
          </a:blip>
          <a:srcRect b="11874"/>
          <a:stretch>
            <a:fillRect/>
          </a:stretch>
        </p:blipFill>
        <p:spPr>
          <a:xfrm>
            <a:off x="6437376" y="1"/>
            <a:ext cx="11558016" cy="9160042"/>
          </a:xfrm>
          <a:prstGeom prst="rect">
            <a:avLst/>
          </a:prstGeom>
        </p:spPr>
      </p:pic>
      <p:sp>
        <p:nvSpPr>
          <p:cNvPr id="2" name="ZoneTexte 1">
            <a:extLst>
              <a:ext uri="{FF2B5EF4-FFF2-40B4-BE49-F238E27FC236}">
                <a16:creationId xmlns:a16="http://schemas.microsoft.com/office/drawing/2014/main" id="{1D9C62B8-564D-76F2-7FD1-58FE7DFBC949}"/>
              </a:ext>
            </a:extLst>
          </p:cNvPr>
          <p:cNvSpPr txBox="1"/>
          <p:nvPr/>
        </p:nvSpPr>
        <p:spPr>
          <a:xfrm>
            <a:off x="1175657" y="3820886"/>
            <a:ext cx="6433457" cy="1754326"/>
          </a:xfrm>
          <a:prstGeom prst="rect">
            <a:avLst/>
          </a:prstGeom>
          <a:noFill/>
        </p:spPr>
        <p:txBody>
          <a:bodyPr wrap="square" rtlCol="0">
            <a:spAutoFit/>
          </a:bodyPr>
          <a:lstStyle/>
          <a:p>
            <a:r>
              <a:rPr lang="fr-CH" sz="3600"/>
              <a:t>En septembre 2025,la limite de  l’acidification des océans a, à son tour, été dépassée.</a:t>
            </a:r>
          </a:p>
        </p:txBody>
      </p:sp>
      <p:sp>
        <p:nvSpPr>
          <p:cNvPr id="6" name="ZoneTexte 5">
            <a:extLst>
              <a:ext uri="{FF2B5EF4-FFF2-40B4-BE49-F238E27FC236}">
                <a16:creationId xmlns:a16="http://schemas.microsoft.com/office/drawing/2014/main" id="{ADEAC61E-BE22-25A1-517C-E5D5DE8A9ED5}"/>
              </a:ext>
            </a:extLst>
          </p:cNvPr>
          <p:cNvSpPr txBox="1"/>
          <p:nvPr/>
        </p:nvSpPr>
        <p:spPr>
          <a:xfrm>
            <a:off x="352926" y="9462201"/>
            <a:ext cx="16603579" cy="338554"/>
          </a:xfrm>
          <a:prstGeom prst="rect">
            <a:avLst/>
          </a:prstGeom>
          <a:noFill/>
        </p:spPr>
        <p:txBody>
          <a:bodyPr wrap="square">
            <a:spAutoFit/>
          </a:bodyPr>
          <a:lstStyle/>
          <a:p>
            <a:r>
              <a:rPr lang="fr-CH" sz="1600"/>
              <a:t>Source : Fanning, A.L., </a:t>
            </a:r>
            <a:r>
              <a:rPr lang="fr-CH" sz="1600" err="1"/>
              <a:t>Raworth</a:t>
            </a:r>
            <a:r>
              <a:rPr lang="fr-CH" sz="1600"/>
              <a:t>, K. Doughnut of social and </a:t>
            </a:r>
            <a:r>
              <a:rPr lang="fr-CH" sz="1600" err="1"/>
              <a:t>planetary</a:t>
            </a:r>
            <a:r>
              <a:rPr lang="fr-CH" sz="1600"/>
              <a:t> </a:t>
            </a:r>
            <a:r>
              <a:rPr lang="fr-CH" sz="1600" err="1"/>
              <a:t>boundaries</a:t>
            </a:r>
            <a:r>
              <a:rPr lang="fr-CH" sz="1600"/>
              <a:t> monitors a world out of balance. </a:t>
            </a:r>
            <a:r>
              <a:rPr lang="fr-CH" sz="1600" i="1"/>
              <a:t>Nature</a:t>
            </a:r>
            <a:r>
              <a:rPr lang="fr-CH" sz="1600"/>
              <a:t> </a:t>
            </a:r>
            <a:r>
              <a:rPr lang="fr-CH" sz="1600" b="1"/>
              <a:t>646</a:t>
            </a:r>
            <a:r>
              <a:rPr lang="fr-CH" sz="1600"/>
              <a:t>, 47–56 (2025). https://doi.org/10.1038/s41586-025-09385-1</a:t>
            </a:r>
          </a:p>
        </p:txBody>
      </p:sp>
    </p:spTree>
    <p:extLst>
      <p:ext uri="{BB962C8B-B14F-4D97-AF65-F5344CB8AC3E}">
        <p14:creationId xmlns:p14="http://schemas.microsoft.com/office/powerpoint/2010/main" val="2151989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028700" y="609600"/>
            <a:ext cx="16230600" cy="758221"/>
          </a:xfrm>
          <a:prstGeom prst="rect">
            <a:avLst/>
          </a:prstGeom>
        </p:spPr>
        <p:txBody>
          <a:bodyPr wrap="square" lIns="0" tIns="0" rIns="0" bIns="0" rtlCol="0" anchor="t">
            <a:spAutoFit/>
          </a:bodyPr>
          <a:lstStyle/>
          <a:p>
            <a:pPr algn="ctr">
              <a:lnSpc>
                <a:spcPts val="6299"/>
              </a:lnSpc>
            </a:pPr>
            <a:r>
              <a:rPr lang="en-US" sz="4400">
                <a:solidFill>
                  <a:srgbClr val="000000"/>
                </a:solidFill>
                <a:latin typeface="Calibri"/>
                <a:cs typeface="Calibri"/>
              </a:rPr>
              <a:t>DURABILITÉ : transition </a:t>
            </a:r>
            <a:r>
              <a:rPr lang="en-US" sz="4400" err="1">
                <a:solidFill>
                  <a:srgbClr val="000000"/>
                </a:solidFill>
                <a:latin typeface="Calibri"/>
                <a:cs typeface="Calibri"/>
              </a:rPr>
              <a:t>écologique</a:t>
            </a:r>
            <a:r>
              <a:rPr lang="en-US" sz="4400">
                <a:solidFill>
                  <a:srgbClr val="000000"/>
                </a:solidFill>
                <a:latin typeface="Calibri"/>
                <a:cs typeface="Calibri"/>
              </a:rPr>
              <a:t> </a:t>
            </a:r>
            <a:r>
              <a:rPr lang="en-US" sz="4400" err="1">
                <a:solidFill>
                  <a:srgbClr val="000000"/>
                </a:solidFill>
                <a:latin typeface="Calibri"/>
                <a:cs typeface="Calibri"/>
              </a:rPr>
              <a:t>selon</a:t>
            </a:r>
            <a:r>
              <a:rPr lang="en-US" sz="4400">
                <a:solidFill>
                  <a:srgbClr val="000000"/>
                </a:solidFill>
                <a:latin typeface="Calibri"/>
                <a:cs typeface="Calibri"/>
              </a:rPr>
              <a:t> le </a:t>
            </a:r>
            <a:r>
              <a:rPr lang="en-US" sz="4400" err="1">
                <a:solidFill>
                  <a:srgbClr val="000000"/>
                </a:solidFill>
                <a:latin typeface="Calibri"/>
                <a:cs typeface="Calibri"/>
              </a:rPr>
              <a:t>modèle</a:t>
            </a:r>
            <a:r>
              <a:rPr lang="en-US" sz="4400">
                <a:solidFill>
                  <a:srgbClr val="000000"/>
                </a:solidFill>
                <a:latin typeface="Calibri"/>
                <a:cs typeface="Calibri"/>
              </a:rPr>
              <a:t> du Donut</a:t>
            </a:r>
          </a:p>
        </p:txBody>
      </p:sp>
      <p:pic>
        <p:nvPicPr>
          <p:cNvPr id="7" name="Image 6">
            <a:extLst>
              <a:ext uri="{FF2B5EF4-FFF2-40B4-BE49-F238E27FC236}">
                <a16:creationId xmlns:a16="http://schemas.microsoft.com/office/drawing/2014/main" id="{A77104C9-9CA0-4205-ACD9-CA45C0A373F1}"/>
              </a:ext>
            </a:extLst>
          </p:cNvPr>
          <p:cNvPicPr>
            <a:picLocks noChangeAspect="1"/>
          </p:cNvPicPr>
          <p:nvPr/>
        </p:nvPicPr>
        <p:blipFill rotWithShape="1">
          <a:blip r:embed="rId3">
            <a:extLst>
              <a:ext uri="{28A0092B-C50C-407E-A947-70E740481C1C}">
                <a14:useLocalDpi xmlns:a14="http://schemas.microsoft.com/office/drawing/2010/main" val="0"/>
              </a:ext>
            </a:extLst>
          </a:blip>
          <a:srcRect l="23979" t="23080" r="29597" b="20129"/>
          <a:stretch>
            <a:fillRect/>
          </a:stretch>
        </p:blipFill>
        <p:spPr>
          <a:xfrm>
            <a:off x="3577389" y="1784800"/>
            <a:ext cx="8884250" cy="7680042"/>
          </a:xfrm>
          <a:prstGeom prst="rect">
            <a:avLst/>
          </a:prstGeom>
        </p:spPr>
      </p:pic>
      <p:sp>
        <p:nvSpPr>
          <p:cNvPr id="2" name="ZoneTexte 1">
            <a:extLst>
              <a:ext uri="{FF2B5EF4-FFF2-40B4-BE49-F238E27FC236}">
                <a16:creationId xmlns:a16="http://schemas.microsoft.com/office/drawing/2014/main" id="{9B059B07-46AC-69E6-0E13-C4EEFF864E26}"/>
              </a:ext>
            </a:extLst>
          </p:cNvPr>
          <p:cNvSpPr txBox="1"/>
          <p:nvPr/>
        </p:nvSpPr>
        <p:spPr bwMode="auto">
          <a:xfrm>
            <a:off x="224588" y="9677400"/>
            <a:ext cx="15256043" cy="584775"/>
          </a:xfrm>
          <a:prstGeom prst="rect">
            <a:avLst/>
          </a:prstGeom>
          <a:solidFill>
            <a:schemeClr val="bg1"/>
          </a:solidFill>
        </p:spPr>
        <p:txBody>
          <a:bodyPr wrap="square">
            <a:spAutoFit/>
          </a:bodyPr>
          <a:lstStyle/>
          <a:p>
            <a:pPr>
              <a:defRPr/>
            </a:pPr>
            <a:r>
              <a:rPr lang="fr-FR" sz="1600">
                <a:solidFill>
                  <a:srgbClr val="000000"/>
                </a:solidFill>
                <a:latin typeface="Calibri" panose="020F0502020204030204" pitchFamily="34" charset="0"/>
                <a:ea typeface="+mn-lt"/>
                <a:cs typeface="Calibri" panose="020F0502020204030204" pitchFamily="34" charset="0"/>
              </a:rPr>
              <a:t>Source (consultation octobre 2023): </a:t>
            </a:r>
            <a:r>
              <a:rPr lang="fr-FR" sz="1600">
                <a:solidFill>
                  <a:srgbClr val="000000"/>
                </a:solidFill>
                <a:latin typeface="Calibri" panose="020F0502020204030204" pitchFamily="34" charset="0"/>
                <a:ea typeface="+mn-lt"/>
                <a:cs typeface="Calibri" panose="020F0502020204030204" pitchFamily="34" charset="0"/>
                <a:hlinkClick r:id="rId4">
                  <a:extLst>
                    <a:ext uri="{A12FA001-AC4F-418D-AE19-62706E023703}">
                      <ahyp:hlinkClr xmlns:ahyp="http://schemas.microsoft.com/office/drawing/2018/hyperlinkcolor" val="tx"/>
                    </a:ext>
                  </a:extLst>
                </a:hlinkClick>
              </a:rPr>
              <a:t>O’Neill, D. et al. (2018). A good life </a:t>
            </a:r>
            <a:r>
              <a:rPr lang="fr-FR" sz="1600" err="1">
                <a:solidFill>
                  <a:srgbClr val="000000"/>
                </a:solidFill>
                <a:latin typeface="Calibri" panose="020F0502020204030204" pitchFamily="34" charset="0"/>
                <a:ea typeface="+mn-lt"/>
                <a:cs typeface="Calibri" panose="020F0502020204030204" pitchFamily="34" charset="0"/>
                <a:hlinkClick r:id="rId4">
                  <a:extLst>
                    <a:ext uri="{A12FA001-AC4F-418D-AE19-62706E023703}">
                      <ahyp:hlinkClr xmlns:ahyp="http://schemas.microsoft.com/office/drawing/2018/hyperlinkcolor" val="tx"/>
                    </a:ext>
                  </a:extLst>
                </a:hlinkClick>
              </a:rPr>
              <a:t>within</a:t>
            </a:r>
            <a:r>
              <a:rPr lang="fr-FR" sz="1600">
                <a:solidFill>
                  <a:srgbClr val="000000"/>
                </a:solidFill>
                <a:latin typeface="Calibri" panose="020F0502020204030204" pitchFamily="34" charset="0"/>
                <a:ea typeface="+mn-lt"/>
                <a:cs typeface="Calibri" panose="020F0502020204030204" pitchFamily="34" charset="0"/>
                <a:hlinkClick r:id="rId4">
                  <a:extLst>
                    <a:ext uri="{A12FA001-AC4F-418D-AE19-62706E023703}">
                      <ahyp:hlinkClr xmlns:ahyp="http://schemas.microsoft.com/office/drawing/2018/hyperlinkcolor" val="tx"/>
                    </a:ext>
                  </a:extLst>
                </a:hlinkClick>
              </a:rPr>
              <a:t> </a:t>
            </a:r>
            <a:r>
              <a:rPr lang="fr-FR" sz="1600" err="1">
                <a:solidFill>
                  <a:srgbClr val="000000"/>
                </a:solidFill>
                <a:latin typeface="Calibri" panose="020F0502020204030204" pitchFamily="34" charset="0"/>
                <a:ea typeface="+mn-lt"/>
                <a:cs typeface="Calibri" panose="020F0502020204030204" pitchFamily="34" charset="0"/>
                <a:hlinkClick r:id="rId4">
                  <a:extLst>
                    <a:ext uri="{A12FA001-AC4F-418D-AE19-62706E023703}">
                      <ahyp:hlinkClr xmlns:ahyp="http://schemas.microsoft.com/office/drawing/2018/hyperlinkcolor" val="tx"/>
                    </a:ext>
                  </a:extLst>
                </a:hlinkClick>
              </a:rPr>
              <a:t>planetary</a:t>
            </a:r>
            <a:r>
              <a:rPr lang="fr-FR" sz="1600">
                <a:solidFill>
                  <a:srgbClr val="000000"/>
                </a:solidFill>
                <a:latin typeface="Calibri" panose="020F0502020204030204" pitchFamily="34" charset="0"/>
                <a:ea typeface="+mn-lt"/>
                <a:cs typeface="Calibri" panose="020F0502020204030204" pitchFamily="34" charset="0"/>
                <a:hlinkClick r:id="rId4">
                  <a:extLst>
                    <a:ext uri="{A12FA001-AC4F-418D-AE19-62706E023703}">
                      <ahyp:hlinkClr xmlns:ahyp="http://schemas.microsoft.com/office/drawing/2018/hyperlinkcolor" val="tx"/>
                    </a:ext>
                  </a:extLst>
                </a:hlinkClick>
              </a:rPr>
              <a:t> </a:t>
            </a:r>
            <a:r>
              <a:rPr lang="fr-FR" sz="1600" err="1">
                <a:solidFill>
                  <a:srgbClr val="000000"/>
                </a:solidFill>
                <a:latin typeface="Calibri" panose="020F0502020204030204" pitchFamily="34" charset="0"/>
                <a:ea typeface="+mn-lt"/>
                <a:cs typeface="Calibri" panose="020F0502020204030204" pitchFamily="34" charset="0"/>
                <a:hlinkClick r:id="rId4">
                  <a:extLst>
                    <a:ext uri="{A12FA001-AC4F-418D-AE19-62706E023703}">
                      <ahyp:hlinkClr xmlns:ahyp="http://schemas.microsoft.com/office/drawing/2018/hyperlinkcolor" val="tx"/>
                    </a:ext>
                  </a:extLst>
                </a:hlinkClick>
              </a:rPr>
              <a:t>boundaries</a:t>
            </a:r>
            <a:r>
              <a:rPr lang="fr-FR" sz="1600">
                <a:solidFill>
                  <a:srgbClr val="000000"/>
                </a:solidFill>
                <a:latin typeface="Calibri" panose="020F0502020204030204" pitchFamily="34" charset="0"/>
                <a:ea typeface="+mn-lt"/>
                <a:cs typeface="Calibri" panose="020F0502020204030204" pitchFamily="34" charset="0"/>
                <a:hlinkClick r:id="rId4">
                  <a:extLst>
                    <a:ext uri="{A12FA001-AC4F-418D-AE19-62706E023703}">
                      <ahyp:hlinkClr xmlns:ahyp="http://schemas.microsoft.com/office/drawing/2018/hyperlinkcolor" val="tx"/>
                    </a:ext>
                  </a:extLst>
                </a:hlinkClick>
              </a:rPr>
              <a:t>. Nature </a:t>
            </a:r>
            <a:r>
              <a:rPr lang="fr-FR" sz="1600" err="1">
                <a:solidFill>
                  <a:srgbClr val="000000"/>
                </a:solidFill>
                <a:latin typeface="Calibri" panose="020F0502020204030204" pitchFamily="34" charset="0"/>
                <a:ea typeface="+mn-lt"/>
                <a:cs typeface="Calibri" panose="020F0502020204030204" pitchFamily="34" charset="0"/>
                <a:hlinkClick r:id="rId4">
                  <a:extLst>
                    <a:ext uri="{A12FA001-AC4F-418D-AE19-62706E023703}">
                      <ahyp:hlinkClr xmlns:ahyp="http://schemas.microsoft.com/office/drawing/2018/hyperlinkcolor" val="tx"/>
                    </a:ext>
                  </a:extLst>
                </a:hlinkClick>
              </a:rPr>
              <a:t>Sustainabiliy</a:t>
            </a:r>
            <a:r>
              <a:rPr lang="fr-FR" sz="1600">
                <a:solidFill>
                  <a:srgbClr val="000000"/>
                </a:solidFill>
                <a:latin typeface="Calibri" panose="020F0502020204030204" pitchFamily="34" charset="0"/>
                <a:ea typeface="+mn-lt"/>
                <a:cs typeface="Calibri" panose="020F0502020204030204" pitchFamily="34" charset="0"/>
                <a:hlinkClick r:id="rId4">
                  <a:extLst>
                    <a:ext uri="{A12FA001-AC4F-418D-AE19-62706E023703}">
                      <ahyp:hlinkClr xmlns:ahyp="http://schemas.microsoft.com/office/drawing/2018/hyperlinkcolor" val="tx"/>
                    </a:ext>
                  </a:extLst>
                </a:hlinkClick>
              </a:rPr>
              <a:t>, 1-8.</a:t>
            </a:r>
            <a:endParaRPr lang="fr-FR" sz="1600">
              <a:solidFill>
                <a:srgbClr val="000000"/>
              </a:solidFill>
              <a:latin typeface="Calibri" panose="020F0502020204030204" pitchFamily="34" charset="0"/>
              <a:ea typeface="+mn-lt"/>
              <a:cs typeface="Calibri" panose="020F0502020204030204" pitchFamily="34" charset="0"/>
            </a:endParaRPr>
          </a:p>
          <a:p>
            <a:pPr>
              <a:defRPr/>
            </a:pPr>
            <a:endParaRPr lang="fr-FR" sz="1600">
              <a:solidFill>
                <a:srgbClr val="000000"/>
              </a:solidFill>
              <a:latin typeface="Calibri" panose="020F0502020204030204" pitchFamily="34" charset="0"/>
              <a:ea typeface="+mn-lt"/>
              <a:cs typeface="Calibri" panose="020F0502020204030204" pitchFamily="34" charset="0"/>
            </a:endParaRPr>
          </a:p>
        </p:txBody>
      </p:sp>
    </p:spTree>
    <p:extLst>
      <p:ext uri="{BB962C8B-B14F-4D97-AF65-F5344CB8AC3E}">
        <p14:creationId xmlns:p14="http://schemas.microsoft.com/office/powerpoint/2010/main" val="3289868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C771F-A552-C318-717C-30B2532463B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9F58FBC-542B-C174-59DD-FBCFC4713DFB}"/>
              </a:ext>
            </a:extLst>
          </p:cNvPr>
          <p:cNvSpPr>
            <a:spLocks noGrp="1"/>
          </p:cNvSpPr>
          <p:nvPr>
            <p:ph type="ctrTitle"/>
          </p:nvPr>
        </p:nvSpPr>
        <p:spPr>
          <a:xfrm>
            <a:off x="1077238" y="4150247"/>
            <a:ext cx="15773400" cy="1470025"/>
          </a:xfrm>
        </p:spPr>
        <p:txBody>
          <a:bodyPr>
            <a:normAutofit/>
          </a:bodyPr>
          <a:lstStyle/>
          <a:p>
            <a:r>
              <a:rPr lang="fr-CH" sz="6600">
                <a:solidFill>
                  <a:srgbClr val="000000"/>
                </a:solidFill>
                <a:latin typeface="Calibri"/>
                <a:ea typeface="+mn-ea"/>
                <a:cs typeface="Calibri"/>
              </a:rPr>
              <a:t>Éducation à la durabilité</a:t>
            </a:r>
            <a:endParaRPr lang="en-US">
              <a:ea typeface="+mn-ea"/>
            </a:endParaRPr>
          </a:p>
        </p:txBody>
      </p:sp>
    </p:spTree>
    <p:extLst>
      <p:ext uri="{BB962C8B-B14F-4D97-AF65-F5344CB8AC3E}">
        <p14:creationId xmlns:p14="http://schemas.microsoft.com/office/powerpoint/2010/main" val="3767023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B2F6B3-E034-DC02-D584-2DD63FE0A9F3}"/>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0C8A0C6-7F28-FD06-B889-240C43884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ZoneTexte 15">
            <a:extLst>
              <a:ext uri="{FF2B5EF4-FFF2-40B4-BE49-F238E27FC236}">
                <a16:creationId xmlns:a16="http://schemas.microsoft.com/office/drawing/2014/main" id="{998AEB72-5C2C-B55C-AE5E-D06BFD8375B9}"/>
              </a:ext>
            </a:extLst>
          </p:cNvPr>
          <p:cNvSpPr txBox="1"/>
          <p:nvPr/>
        </p:nvSpPr>
        <p:spPr>
          <a:xfrm>
            <a:off x="320842" y="9457789"/>
            <a:ext cx="18283426" cy="973590"/>
          </a:xfrm>
          <a:prstGeom prst="rect">
            <a:avLst/>
          </a:prstGeom>
        </p:spPr>
        <p:txBody>
          <a:bodyPr vert="horz" lIns="91440" tIns="45720" rIns="91440" bIns="45720" rtlCol="0" anchor="t">
            <a:normAutofit/>
          </a:bodyPr>
          <a:lstStyle/>
          <a:p>
            <a:r>
              <a:rPr lang="fr-CH" sz="1600"/>
              <a:t>Source :</a:t>
            </a:r>
            <a:r>
              <a:rPr lang="fr-CH" sz="1600">
                <a:ea typeface="+mn-lt"/>
                <a:cs typeface="+mn-lt"/>
              </a:rPr>
              <a:t> Lausselet N., </a:t>
            </a:r>
            <a:r>
              <a:rPr lang="fr-CH" sz="1600" err="1">
                <a:ea typeface="+mn-lt"/>
                <a:cs typeface="+mn-lt"/>
              </a:rPr>
              <a:t>Nuoffer</a:t>
            </a:r>
            <a:r>
              <a:rPr lang="fr-CH" sz="1600">
                <a:ea typeface="+mn-lt"/>
                <a:cs typeface="+mn-lt"/>
              </a:rPr>
              <a:t> F., Cece V. (2025). Aborder les défis socio-environnementaux dans et par les disciplines scolaires, L’Educateur, 9, 4-5.</a:t>
            </a:r>
          </a:p>
        </p:txBody>
      </p:sp>
      <p:sp>
        <p:nvSpPr>
          <p:cNvPr id="2" name="ZoneTexte 1">
            <a:extLst>
              <a:ext uri="{FF2B5EF4-FFF2-40B4-BE49-F238E27FC236}">
                <a16:creationId xmlns:a16="http://schemas.microsoft.com/office/drawing/2014/main" id="{21A86E65-FA0E-9AD7-8B45-09196C790B6D}"/>
              </a:ext>
            </a:extLst>
          </p:cNvPr>
          <p:cNvSpPr txBox="1"/>
          <p:nvPr/>
        </p:nvSpPr>
        <p:spPr>
          <a:xfrm>
            <a:off x="1963672" y="3250674"/>
            <a:ext cx="14356079" cy="3785652"/>
          </a:xfrm>
          <a:prstGeom prst="rect">
            <a:avLst/>
          </a:prstGeom>
          <a:noFill/>
        </p:spPr>
        <p:txBody>
          <a:bodyPr wrap="square" rtlCol="0">
            <a:spAutoFit/>
          </a:bodyPr>
          <a:lstStyle/>
          <a:p>
            <a:pPr algn="ctr"/>
            <a:r>
              <a:rPr lang="fr-CH" sz="4800"/>
              <a:t>L’éducation à la durabilité vise à rendre les élèves capables de participer en connaissance de cause au processus de négociation et de transformation sociétal tendant vers la durabilité, tant dans leur rôle citoyen que professionnel.</a:t>
            </a:r>
          </a:p>
        </p:txBody>
      </p:sp>
    </p:spTree>
    <p:extLst>
      <p:ext uri="{BB962C8B-B14F-4D97-AF65-F5344CB8AC3E}">
        <p14:creationId xmlns:p14="http://schemas.microsoft.com/office/powerpoint/2010/main" val="2110599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cfcefe6-3da4-4a46-a944-e0dd1c9e475a">
      <Terms xmlns="http://schemas.microsoft.com/office/infopath/2007/PartnerControls"/>
    </lcf76f155ced4ddcb4097134ff3c332f>
    <TaxCatchAll xmlns="cf0ef74c-3efd-4dbd-ae1a-f6d3fa1a0bec" xsi:nil="true"/>
    <_Flow_SignoffStatus xmlns="0cfcefe6-3da4-4a46-a944-e0dd1c9e475a" xsi:nil="true"/>
    <Acc_x00e8_s xmlns="0cfcefe6-3da4-4a46-a944-e0dd1c9e475a">
      <UserInfo>
        <DisplayName/>
        <AccountId xsi:nil="true"/>
        <AccountType/>
      </UserInfo>
    </Acc_x00e8_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24128D22413B4458E1AC1DEDA248002" ma:contentTypeVersion="16" ma:contentTypeDescription="Crée un document." ma:contentTypeScope="" ma:versionID="0df7b818cd103d38ff206938355fc14b">
  <xsd:schema xmlns:xsd="http://www.w3.org/2001/XMLSchema" xmlns:xs="http://www.w3.org/2001/XMLSchema" xmlns:p="http://schemas.microsoft.com/office/2006/metadata/properties" xmlns:ns2="0cfcefe6-3da4-4a46-a944-e0dd1c9e475a" xmlns:ns3="cf0ef74c-3efd-4dbd-ae1a-f6d3fa1a0bec" targetNamespace="http://schemas.microsoft.com/office/2006/metadata/properties" ma:root="true" ma:fieldsID="bc97e0bd56fa77494ec40f60c5880967" ns2:_="" ns3:_="">
    <xsd:import namespace="0cfcefe6-3da4-4a46-a944-e0dd1c9e475a"/>
    <xsd:import namespace="cf0ef74c-3efd-4dbd-ae1a-f6d3fa1a0b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_Flow_SignoffStatus" minOccurs="0"/>
                <xsd:element ref="ns2:Acc_x00e8_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fcefe6-3da4-4a46-a944-e0dd1c9e47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572c80d5-dd1b-45d1-b9a9-371c771df3e8"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_Flow_SignoffStatus" ma:index="21" nillable="true" ma:displayName="État de validation" ma:internalName="_x00c9_tat_x0020_de_x0020_validation">
      <xsd:simpleType>
        <xsd:restriction base="dms:Text"/>
      </xsd:simpleType>
    </xsd:element>
    <xsd:element name="Acc_x00e8_s" ma:index="22" nillable="true" ma:displayName="Accès" ma:format="Dropdown" ma:list="UserInfo" ma:SharePointGroup="0" ma:internalName="Acc_x00e8_s">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0ef74c-3efd-4dbd-ae1a-f6d3fa1a0bec"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48f6eee6-017d-4c0e-93c2-269f9fe1bc48}" ma:internalName="TaxCatchAll" ma:showField="CatchAllData" ma:web="cf0ef74c-3efd-4dbd-ae1a-f6d3fa1a0b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5E330C-50F9-4170-93D2-CB646C1FEA61}">
  <ds:schemaRefs>
    <ds:schemaRef ds:uri="0cfcefe6-3da4-4a46-a944-e0dd1c9e475a"/>
    <ds:schemaRef ds:uri="cf0ef74c-3efd-4dbd-ae1a-f6d3fa1a0be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A87021B-918C-4A64-97E3-CF984B3C6911}">
  <ds:schemaRefs>
    <ds:schemaRef ds:uri="http://schemas.microsoft.com/sharepoint/v3/contenttype/forms"/>
  </ds:schemaRefs>
</ds:datastoreItem>
</file>

<file path=customXml/itemProps3.xml><?xml version="1.0" encoding="utf-8"?>
<ds:datastoreItem xmlns:ds="http://schemas.openxmlformats.org/officeDocument/2006/customXml" ds:itemID="{A69E6572-D068-4178-96D1-FACF06701EE0}">
  <ds:schemaRefs>
    <ds:schemaRef ds:uri="0cfcefe6-3da4-4a46-a944-e0dd1c9e475a"/>
    <ds:schemaRef ds:uri="cf0ef74c-3efd-4dbd-ae1a-f6d3fa1a0b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28</Slides>
  <Notes>26</Notes>
  <HiddenSlides>0</HiddenSlide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Office Theme</vt:lpstr>
      <vt:lpstr>Thème Office</vt:lpstr>
      <vt:lpstr>Enjeux et notions</vt:lpstr>
      <vt:lpstr>Durabilité</vt:lpstr>
      <vt:lpstr>PowerPoint Presentation</vt:lpstr>
      <vt:lpstr>PowerPoint Presentation</vt:lpstr>
      <vt:lpstr>PowerPoint Presentation</vt:lpstr>
      <vt:lpstr>PowerPoint Presentation</vt:lpstr>
      <vt:lpstr>PowerPoint Presentation</vt:lpstr>
      <vt:lpstr>Éducation à la durabilité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Approche institutionnelle globale</vt:lpstr>
      <vt:lpstr>APPROCHE INSTITUTIONNELLE GLOBALE</vt:lpstr>
      <vt:lpstr>APPROCHE INSTITUTIONNELLE GLOBALE</vt:lpstr>
      <vt:lpstr>École vaudoise durable (depuis 2020)</vt:lpstr>
      <vt:lpstr>Deux chemins qui se rencontrent: </vt:lpstr>
      <vt:lpstr>Etape 0 : Définition du processus de création du concept global de durabilité    </vt:lpstr>
      <vt:lpstr>Etape 1 : Effectuer un état des lieux et identifier les enjeux   </vt:lpstr>
      <vt:lpstr>Etape 2 : Etablir une vision et des objectifs stratégiques   </vt:lpstr>
      <vt:lpstr>Etape 3 : Identifier des actions et établir un plan d’action   </vt:lpstr>
      <vt:lpstr>Etape 4 : Rédiger et valider le concept global de durabilité   </vt:lpstr>
      <vt:lpstr>Etape 5 : Mettre en œuvre le plan d’action et faire un suivi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générique Enjeux durabilité</dc:title>
  <cp:revision>1</cp:revision>
  <cp:lastPrinted>2023-09-15T06:57:06Z</cp:lastPrinted>
  <dcterms:created xsi:type="dcterms:W3CDTF">2006-08-16T00:00:00Z</dcterms:created>
  <dcterms:modified xsi:type="dcterms:W3CDTF">2026-08-24T12:07:29Z</dcterms:modified>
  <dc:identifier>DAFap614IM4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0x010100E24128D22413B4458E1AC1DEDA248002</vt:lpwstr>
  </property>
  <property fmtid="{D5CDD505-2E9C-101B-9397-08002B2CF9AE}" pid="3" name="MediaServiceImageTags">
    <vt:lpwstr/>
  </property>
</Properties>
</file>